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sldIdLst>
    <p:sldId id="256" r:id="rId3"/>
    <p:sldId id="257" r:id="rId4"/>
    <p:sldId id="258" r:id="rId5"/>
    <p:sldId id="259" r:id="rId6"/>
    <p:sldId id="261" r:id="rId7"/>
    <p:sldId id="266" r:id="rId8"/>
    <p:sldId id="267" r:id="rId9"/>
    <p:sldId id="276" r:id="rId10"/>
    <p:sldId id="277" r:id="rId11"/>
    <p:sldId id="282" r:id="rId12"/>
    <p:sldId id="278" r:id="rId13"/>
    <p:sldId id="281" r:id="rId14"/>
    <p:sldId id="279" r:id="rId15"/>
    <p:sldId id="284" r:id="rId16"/>
    <p:sldId id="280" r:id="rId17"/>
    <p:sldId id="268" r:id="rId18"/>
    <p:sldId id="269" r:id="rId19"/>
    <p:sldId id="270" r:id="rId20"/>
    <p:sldId id="271" r:id="rId21"/>
    <p:sldId id="272" r:id="rId22"/>
    <p:sldId id="273" r:id="rId23"/>
    <p:sldId id="275" r:id="rId24"/>
    <p:sldId id="28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p:cViewPr varScale="1">
        <p:scale>
          <a:sx n="84" d="100"/>
          <a:sy n="84" d="100"/>
        </p:scale>
        <p:origin x="142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_rels/data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DDB2F-F959-4689-92CB-61B62D570D1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EA01C86-1BF8-4508-9CEA-DA9E96BEFC40}">
      <dgm:prSet/>
      <dgm:spPr/>
      <dgm:t>
        <a:bodyPr/>
        <a:lstStyle/>
        <a:p>
          <a:r>
            <a:rPr lang="en-US"/>
            <a:t>Monocular depth estimation is essential for view synthesis, image editing, and AR. Depth Pro aims to:</a:t>
          </a:r>
        </a:p>
      </dgm:t>
    </dgm:pt>
    <dgm:pt modelId="{B6EBF44B-979F-4779-A6BC-6EF115F26F1C}" type="parTrans" cxnId="{1E5F5500-73F6-4F75-9693-EB3793C25369}">
      <dgm:prSet/>
      <dgm:spPr/>
      <dgm:t>
        <a:bodyPr/>
        <a:lstStyle/>
        <a:p>
          <a:endParaRPr lang="en-US"/>
        </a:p>
      </dgm:t>
    </dgm:pt>
    <dgm:pt modelId="{5F474076-B585-4C0B-9541-996C39F747C9}" type="sibTrans" cxnId="{1E5F5500-73F6-4F75-9693-EB3793C25369}">
      <dgm:prSet/>
      <dgm:spPr/>
      <dgm:t>
        <a:bodyPr/>
        <a:lstStyle/>
        <a:p>
          <a:endParaRPr lang="en-US"/>
        </a:p>
      </dgm:t>
    </dgm:pt>
    <dgm:pt modelId="{762FB39F-C0C4-4D16-BFF2-6FED6DE0C306}">
      <dgm:prSet/>
      <dgm:spPr/>
      <dgm:t>
        <a:bodyPr/>
        <a:lstStyle/>
        <a:p>
          <a:r>
            <a:rPr lang="en-US"/>
            <a:t>• </a:t>
          </a:r>
          <a:r>
            <a:rPr lang="en-US" b="0" i="0"/>
            <a:t>First, the depth estimator</a:t>
          </a:r>
          <a:br>
            <a:rPr lang="en-US"/>
          </a:br>
          <a:r>
            <a:rPr lang="en-US" b="0" i="0"/>
            <a:t>work zero-shot on any image, not restricted to a specific domain</a:t>
          </a:r>
          <a:endParaRPr lang="en-US"/>
        </a:p>
      </dgm:t>
    </dgm:pt>
    <dgm:pt modelId="{9F10B42C-59C4-47C4-9E95-0DAE2DD8DC3F}" type="parTrans" cxnId="{350D9F47-3967-4C1C-922A-76677D84A3D2}">
      <dgm:prSet/>
      <dgm:spPr/>
      <dgm:t>
        <a:bodyPr/>
        <a:lstStyle/>
        <a:p>
          <a:endParaRPr lang="en-US"/>
        </a:p>
      </dgm:t>
    </dgm:pt>
    <dgm:pt modelId="{1DF1B2F8-7E5B-43D4-A2FA-2D648DF5CC8E}" type="sibTrans" cxnId="{350D9F47-3967-4C1C-922A-76677D84A3D2}">
      <dgm:prSet/>
      <dgm:spPr/>
      <dgm:t>
        <a:bodyPr/>
        <a:lstStyle/>
        <a:p>
          <a:endParaRPr lang="en-US"/>
        </a:p>
      </dgm:t>
    </dgm:pt>
    <dgm:pt modelId="{CD706D57-6267-436C-9F59-89E1AC45BC78}">
      <dgm:prSet/>
      <dgm:spPr/>
      <dgm:t>
        <a:bodyPr/>
        <a:lstStyle/>
        <a:p>
          <a:r>
            <a:rPr lang="en-US"/>
            <a:t>• Low latency is essential - depth maps must be generated in under one second to enable real-time interactive viewing experiences.</a:t>
          </a:r>
        </a:p>
      </dgm:t>
    </dgm:pt>
    <dgm:pt modelId="{10F68F54-1F69-49E3-9E0C-2EFB2D0BB04B}" type="parTrans" cxnId="{7A064823-DD4A-4D37-BA36-633BAB775EF1}">
      <dgm:prSet/>
      <dgm:spPr/>
      <dgm:t>
        <a:bodyPr/>
        <a:lstStyle/>
        <a:p>
          <a:endParaRPr lang="en-US"/>
        </a:p>
      </dgm:t>
    </dgm:pt>
    <dgm:pt modelId="{EF46C4B3-53F7-4442-A7E8-0ACB9BE35EF9}" type="sibTrans" cxnId="{7A064823-DD4A-4D37-BA36-633BAB775EF1}">
      <dgm:prSet/>
      <dgm:spPr/>
      <dgm:t>
        <a:bodyPr/>
        <a:lstStyle/>
        <a:p>
          <a:endParaRPr lang="en-US"/>
        </a:p>
      </dgm:t>
    </dgm:pt>
    <dgm:pt modelId="{2D855936-B052-4580-AA2C-6621C52E2E52}" type="pres">
      <dgm:prSet presAssocID="{3E8DDB2F-F959-4689-92CB-61B62D570D1F}" presName="Name0" presStyleCnt="0">
        <dgm:presLayoutVars>
          <dgm:dir/>
          <dgm:animLvl val="lvl"/>
          <dgm:resizeHandles val="exact"/>
        </dgm:presLayoutVars>
      </dgm:prSet>
      <dgm:spPr/>
    </dgm:pt>
    <dgm:pt modelId="{24454779-A666-4493-B367-197ED14A8F73}" type="pres">
      <dgm:prSet presAssocID="{CD706D57-6267-436C-9F59-89E1AC45BC78}" presName="boxAndChildren" presStyleCnt="0"/>
      <dgm:spPr/>
    </dgm:pt>
    <dgm:pt modelId="{0F589FE8-AE6F-498E-BF13-097D82327BB8}" type="pres">
      <dgm:prSet presAssocID="{CD706D57-6267-436C-9F59-89E1AC45BC78}" presName="parentTextBox" presStyleLbl="node1" presStyleIdx="0" presStyleCnt="3"/>
      <dgm:spPr/>
    </dgm:pt>
    <dgm:pt modelId="{A76B379B-3F9C-459A-9B34-2339A6423C47}" type="pres">
      <dgm:prSet presAssocID="{1DF1B2F8-7E5B-43D4-A2FA-2D648DF5CC8E}" presName="sp" presStyleCnt="0"/>
      <dgm:spPr/>
    </dgm:pt>
    <dgm:pt modelId="{959558C4-6672-4CAD-9A26-7E07D7CA6013}" type="pres">
      <dgm:prSet presAssocID="{762FB39F-C0C4-4D16-BFF2-6FED6DE0C306}" presName="arrowAndChildren" presStyleCnt="0"/>
      <dgm:spPr/>
    </dgm:pt>
    <dgm:pt modelId="{97AEB398-DFFB-485C-BB99-EB929AE220FB}" type="pres">
      <dgm:prSet presAssocID="{762FB39F-C0C4-4D16-BFF2-6FED6DE0C306}" presName="parentTextArrow" presStyleLbl="node1" presStyleIdx="1" presStyleCnt="3"/>
      <dgm:spPr/>
    </dgm:pt>
    <dgm:pt modelId="{48E8015F-AD98-46E3-924B-1F7A6DBD1A94}" type="pres">
      <dgm:prSet presAssocID="{5F474076-B585-4C0B-9541-996C39F747C9}" presName="sp" presStyleCnt="0"/>
      <dgm:spPr/>
    </dgm:pt>
    <dgm:pt modelId="{4B34C244-3BBA-49EB-8337-A0D8723671BA}" type="pres">
      <dgm:prSet presAssocID="{0EA01C86-1BF8-4508-9CEA-DA9E96BEFC40}" presName="arrowAndChildren" presStyleCnt="0"/>
      <dgm:spPr/>
    </dgm:pt>
    <dgm:pt modelId="{014659B8-2878-4351-AB35-9BDF1C5E0BBA}" type="pres">
      <dgm:prSet presAssocID="{0EA01C86-1BF8-4508-9CEA-DA9E96BEFC40}" presName="parentTextArrow" presStyleLbl="node1" presStyleIdx="2" presStyleCnt="3"/>
      <dgm:spPr/>
    </dgm:pt>
  </dgm:ptLst>
  <dgm:cxnLst>
    <dgm:cxn modelId="{1E5F5500-73F6-4F75-9693-EB3793C25369}" srcId="{3E8DDB2F-F959-4689-92CB-61B62D570D1F}" destId="{0EA01C86-1BF8-4508-9CEA-DA9E96BEFC40}" srcOrd="0" destOrd="0" parTransId="{B6EBF44B-979F-4779-A6BC-6EF115F26F1C}" sibTransId="{5F474076-B585-4C0B-9541-996C39F747C9}"/>
    <dgm:cxn modelId="{7A064823-DD4A-4D37-BA36-633BAB775EF1}" srcId="{3E8DDB2F-F959-4689-92CB-61B62D570D1F}" destId="{CD706D57-6267-436C-9F59-89E1AC45BC78}" srcOrd="2" destOrd="0" parTransId="{10F68F54-1F69-49E3-9E0C-2EFB2D0BB04B}" sibTransId="{EF46C4B3-53F7-4442-A7E8-0ACB9BE35EF9}"/>
    <dgm:cxn modelId="{350D9F47-3967-4C1C-922A-76677D84A3D2}" srcId="{3E8DDB2F-F959-4689-92CB-61B62D570D1F}" destId="{762FB39F-C0C4-4D16-BFF2-6FED6DE0C306}" srcOrd="1" destOrd="0" parTransId="{9F10B42C-59C4-47C4-9E95-0DAE2DD8DC3F}" sibTransId="{1DF1B2F8-7E5B-43D4-A2FA-2D648DF5CC8E}"/>
    <dgm:cxn modelId="{ACF06085-82B0-45FC-A897-D847E746D40E}" type="presOf" srcId="{3E8DDB2F-F959-4689-92CB-61B62D570D1F}" destId="{2D855936-B052-4580-AA2C-6621C52E2E52}" srcOrd="0" destOrd="0" presId="urn:microsoft.com/office/officeart/2005/8/layout/process4"/>
    <dgm:cxn modelId="{0498689F-639B-4546-B1DE-226D8ABD4CDD}" type="presOf" srcId="{0EA01C86-1BF8-4508-9CEA-DA9E96BEFC40}" destId="{014659B8-2878-4351-AB35-9BDF1C5E0BBA}" srcOrd="0" destOrd="0" presId="urn:microsoft.com/office/officeart/2005/8/layout/process4"/>
    <dgm:cxn modelId="{F99F5BDE-E252-4D36-8B0F-09B38CCFEFEB}" type="presOf" srcId="{CD706D57-6267-436C-9F59-89E1AC45BC78}" destId="{0F589FE8-AE6F-498E-BF13-097D82327BB8}" srcOrd="0" destOrd="0" presId="urn:microsoft.com/office/officeart/2005/8/layout/process4"/>
    <dgm:cxn modelId="{D4890DE7-76B1-4EB9-8A61-9F22EB2303DE}" type="presOf" srcId="{762FB39F-C0C4-4D16-BFF2-6FED6DE0C306}" destId="{97AEB398-DFFB-485C-BB99-EB929AE220FB}" srcOrd="0" destOrd="0" presId="urn:microsoft.com/office/officeart/2005/8/layout/process4"/>
    <dgm:cxn modelId="{7536D3C7-49BE-4310-BD24-C2C55D21538E}" type="presParOf" srcId="{2D855936-B052-4580-AA2C-6621C52E2E52}" destId="{24454779-A666-4493-B367-197ED14A8F73}" srcOrd="0" destOrd="0" presId="urn:microsoft.com/office/officeart/2005/8/layout/process4"/>
    <dgm:cxn modelId="{1E0CCC03-CFCB-40C9-BFF5-77EEF7C1665C}" type="presParOf" srcId="{24454779-A666-4493-B367-197ED14A8F73}" destId="{0F589FE8-AE6F-498E-BF13-097D82327BB8}" srcOrd="0" destOrd="0" presId="urn:microsoft.com/office/officeart/2005/8/layout/process4"/>
    <dgm:cxn modelId="{812B1A80-FF63-41B2-8793-4D557C9A3A12}" type="presParOf" srcId="{2D855936-B052-4580-AA2C-6621C52E2E52}" destId="{A76B379B-3F9C-459A-9B34-2339A6423C47}" srcOrd="1" destOrd="0" presId="urn:microsoft.com/office/officeart/2005/8/layout/process4"/>
    <dgm:cxn modelId="{8F8D4CF1-134C-4031-BA5F-13F2188EB150}" type="presParOf" srcId="{2D855936-B052-4580-AA2C-6621C52E2E52}" destId="{959558C4-6672-4CAD-9A26-7E07D7CA6013}" srcOrd="2" destOrd="0" presId="urn:microsoft.com/office/officeart/2005/8/layout/process4"/>
    <dgm:cxn modelId="{4CAF6D45-4183-4C07-BECE-33DD28345144}" type="presParOf" srcId="{959558C4-6672-4CAD-9A26-7E07D7CA6013}" destId="{97AEB398-DFFB-485C-BB99-EB929AE220FB}" srcOrd="0" destOrd="0" presId="urn:microsoft.com/office/officeart/2005/8/layout/process4"/>
    <dgm:cxn modelId="{E6AB930F-0D92-41BF-A232-1820B4EBFF68}" type="presParOf" srcId="{2D855936-B052-4580-AA2C-6621C52E2E52}" destId="{48E8015F-AD98-46E3-924B-1F7A6DBD1A94}" srcOrd="3" destOrd="0" presId="urn:microsoft.com/office/officeart/2005/8/layout/process4"/>
    <dgm:cxn modelId="{E01F068F-64F0-48EA-AAC8-AA3C8CDFEFF0}" type="presParOf" srcId="{2D855936-B052-4580-AA2C-6621C52E2E52}" destId="{4B34C244-3BBA-49EB-8337-A0D8723671BA}" srcOrd="4" destOrd="0" presId="urn:microsoft.com/office/officeart/2005/8/layout/process4"/>
    <dgm:cxn modelId="{67FE7CFF-08B3-4048-AA33-7F70B392972E}" type="presParOf" srcId="{4B34C244-3BBA-49EB-8337-A0D8723671BA}" destId="{014659B8-2878-4351-AB35-9BDF1C5E0BB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F8CB61-8B6C-4F8B-ADB1-973827F94B6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8E2E7E4-50DA-4100-AB00-E4220BA590A6}">
      <dgm:prSet/>
      <dgm:spPr/>
      <dgm:t>
        <a:bodyPr/>
        <a:lstStyle/>
        <a:p>
          <a:r>
            <a:rPr lang="en-US"/>
            <a:t>• Depth Pro runs in 0.3s on a V100 GPU for 1536×1536 images.</a:t>
          </a:r>
        </a:p>
      </dgm:t>
    </dgm:pt>
    <dgm:pt modelId="{FE9BC48D-E4FA-49AF-AD19-0A8350418D22}" type="parTrans" cxnId="{700968D2-0EBC-40B7-9555-3726858E2981}">
      <dgm:prSet/>
      <dgm:spPr/>
      <dgm:t>
        <a:bodyPr/>
        <a:lstStyle/>
        <a:p>
          <a:endParaRPr lang="en-US"/>
        </a:p>
      </dgm:t>
    </dgm:pt>
    <dgm:pt modelId="{4CB5E258-8A6A-41F8-8391-2C11C2A79B6C}" type="sibTrans" cxnId="{700968D2-0EBC-40B7-9555-3726858E2981}">
      <dgm:prSet/>
      <dgm:spPr/>
      <dgm:t>
        <a:bodyPr/>
        <a:lstStyle/>
        <a:p>
          <a:endParaRPr lang="en-US"/>
        </a:p>
      </dgm:t>
    </dgm:pt>
    <dgm:pt modelId="{374555B7-EF89-40F5-8891-5B868B6BF8CC}">
      <dgm:prSet/>
      <dgm:spPr/>
      <dgm:t>
        <a:bodyPr/>
        <a:lstStyle/>
        <a:p>
          <a:r>
            <a:rPr lang="en-US"/>
            <a:t>• Much faster than PatchFusion and diffusion-based methods like Marigold.</a:t>
          </a:r>
        </a:p>
      </dgm:t>
    </dgm:pt>
    <dgm:pt modelId="{62FD5D8A-A368-4394-B305-4CCE3C8EB579}" type="parTrans" cxnId="{65418ED1-DB9C-48CE-8B8F-79D1C28AAF0A}">
      <dgm:prSet/>
      <dgm:spPr/>
      <dgm:t>
        <a:bodyPr/>
        <a:lstStyle/>
        <a:p>
          <a:endParaRPr lang="en-US"/>
        </a:p>
      </dgm:t>
    </dgm:pt>
    <dgm:pt modelId="{1F0E6052-1AE8-4C17-9919-0E366D1A3FCD}" type="sibTrans" cxnId="{65418ED1-DB9C-48CE-8B8F-79D1C28AAF0A}">
      <dgm:prSet/>
      <dgm:spPr/>
      <dgm:t>
        <a:bodyPr/>
        <a:lstStyle/>
        <a:p>
          <a:endParaRPr lang="en-US"/>
        </a:p>
      </dgm:t>
    </dgm:pt>
    <dgm:pt modelId="{123CE6A9-61E6-49AC-9623-C4C7E2BE9C50}">
      <dgm:prSet/>
      <dgm:spPr/>
      <dgm:t>
        <a:bodyPr/>
        <a:lstStyle/>
        <a:p>
          <a:r>
            <a:rPr lang="en-US"/>
            <a:t>• Fixed-resolution inference avoids crashes or slowdowns on high-res inputs.</a:t>
          </a:r>
        </a:p>
      </dgm:t>
    </dgm:pt>
    <dgm:pt modelId="{E0B92B41-8C1A-4283-AC2A-143C8FF2B412}" type="parTrans" cxnId="{B3538580-BC88-4B4C-A511-84BDAE9CC1CC}">
      <dgm:prSet/>
      <dgm:spPr/>
      <dgm:t>
        <a:bodyPr/>
        <a:lstStyle/>
        <a:p>
          <a:endParaRPr lang="en-US"/>
        </a:p>
      </dgm:t>
    </dgm:pt>
    <dgm:pt modelId="{E9DA3EB4-20B0-4F4E-A1DE-A948FA33BB6F}" type="sibTrans" cxnId="{B3538580-BC88-4B4C-A511-84BDAE9CC1CC}">
      <dgm:prSet/>
      <dgm:spPr/>
      <dgm:t>
        <a:bodyPr/>
        <a:lstStyle/>
        <a:p>
          <a:endParaRPr lang="en-US"/>
        </a:p>
      </dgm:t>
    </dgm:pt>
    <dgm:pt modelId="{E44ED494-8126-4AC1-906F-B5C88F1E318A}" type="pres">
      <dgm:prSet presAssocID="{E3F8CB61-8B6C-4F8B-ADB1-973827F94B67}" presName="linear" presStyleCnt="0">
        <dgm:presLayoutVars>
          <dgm:animLvl val="lvl"/>
          <dgm:resizeHandles val="exact"/>
        </dgm:presLayoutVars>
      </dgm:prSet>
      <dgm:spPr/>
    </dgm:pt>
    <dgm:pt modelId="{23138513-7F73-4394-9903-D265A04E3F10}" type="pres">
      <dgm:prSet presAssocID="{68E2E7E4-50DA-4100-AB00-E4220BA590A6}" presName="parentText" presStyleLbl="node1" presStyleIdx="0" presStyleCnt="3">
        <dgm:presLayoutVars>
          <dgm:chMax val="0"/>
          <dgm:bulletEnabled val="1"/>
        </dgm:presLayoutVars>
      </dgm:prSet>
      <dgm:spPr/>
    </dgm:pt>
    <dgm:pt modelId="{E2496E6F-0A1C-476D-B4C2-85528B418406}" type="pres">
      <dgm:prSet presAssocID="{4CB5E258-8A6A-41F8-8391-2C11C2A79B6C}" presName="spacer" presStyleCnt="0"/>
      <dgm:spPr/>
    </dgm:pt>
    <dgm:pt modelId="{BE020D94-526A-4FF2-9518-CBF99AC8F007}" type="pres">
      <dgm:prSet presAssocID="{374555B7-EF89-40F5-8891-5B868B6BF8CC}" presName="parentText" presStyleLbl="node1" presStyleIdx="1" presStyleCnt="3">
        <dgm:presLayoutVars>
          <dgm:chMax val="0"/>
          <dgm:bulletEnabled val="1"/>
        </dgm:presLayoutVars>
      </dgm:prSet>
      <dgm:spPr/>
    </dgm:pt>
    <dgm:pt modelId="{E3A0EE9D-C54C-4EA6-84D2-266BB7EA3E1F}" type="pres">
      <dgm:prSet presAssocID="{1F0E6052-1AE8-4C17-9919-0E366D1A3FCD}" presName="spacer" presStyleCnt="0"/>
      <dgm:spPr/>
    </dgm:pt>
    <dgm:pt modelId="{CFCF9779-4256-459B-A4B5-456C7FB9F284}" type="pres">
      <dgm:prSet presAssocID="{123CE6A9-61E6-49AC-9623-C4C7E2BE9C50}" presName="parentText" presStyleLbl="node1" presStyleIdx="2" presStyleCnt="3">
        <dgm:presLayoutVars>
          <dgm:chMax val="0"/>
          <dgm:bulletEnabled val="1"/>
        </dgm:presLayoutVars>
      </dgm:prSet>
      <dgm:spPr/>
    </dgm:pt>
  </dgm:ptLst>
  <dgm:cxnLst>
    <dgm:cxn modelId="{6E5F0F0B-3871-48A4-BF49-84F3DED1FC19}" type="presOf" srcId="{123CE6A9-61E6-49AC-9623-C4C7E2BE9C50}" destId="{CFCF9779-4256-459B-A4B5-456C7FB9F284}" srcOrd="0" destOrd="0" presId="urn:microsoft.com/office/officeart/2005/8/layout/vList2"/>
    <dgm:cxn modelId="{B3538580-BC88-4B4C-A511-84BDAE9CC1CC}" srcId="{E3F8CB61-8B6C-4F8B-ADB1-973827F94B67}" destId="{123CE6A9-61E6-49AC-9623-C4C7E2BE9C50}" srcOrd="2" destOrd="0" parTransId="{E0B92B41-8C1A-4283-AC2A-143C8FF2B412}" sibTransId="{E9DA3EB4-20B0-4F4E-A1DE-A948FA33BB6F}"/>
    <dgm:cxn modelId="{5D226994-E779-4851-A1ED-CB190C1151E5}" type="presOf" srcId="{68E2E7E4-50DA-4100-AB00-E4220BA590A6}" destId="{23138513-7F73-4394-9903-D265A04E3F10}" srcOrd="0" destOrd="0" presId="urn:microsoft.com/office/officeart/2005/8/layout/vList2"/>
    <dgm:cxn modelId="{65418ED1-DB9C-48CE-8B8F-79D1C28AAF0A}" srcId="{E3F8CB61-8B6C-4F8B-ADB1-973827F94B67}" destId="{374555B7-EF89-40F5-8891-5B868B6BF8CC}" srcOrd="1" destOrd="0" parTransId="{62FD5D8A-A368-4394-B305-4CCE3C8EB579}" sibTransId="{1F0E6052-1AE8-4C17-9919-0E366D1A3FCD}"/>
    <dgm:cxn modelId="{700968D2-0EBC-40B7-9555-3726858E2981}" srcId="{E3F8CB61-8B6C-4F8B-ADB1-973827F94B67}" destId="{68E2E7E4-50DA-4100-AB00-E4220BA590A6}" srcOrd="0" destOrd="0" parTransId="{FE9BC48D-E4FA-49AF-AD19-0A8350418D22}" sibTransId="{4CB5E258-8A6A-41F8-8391-2C11C2A79B6C}"/>
    <dgm:cxn modelId="{156282D3-853D-4ED3-9B05-A2DF8C6F13A1}" type="presOf" srcId="{E3F8CB61-8B6C-4F8B-ADB1-973827F94B67}" destId="{E44ED494-8126-4AC1-906F-B5C88F1E318A}" srcOrd="0" destOrd="0" presId="urn:microsoft.com/office/officeart/2005/8/layout/vList2"/>
    <dgm:cxn modelId="{CEB2C3F2-E437-4D42-AB37-487FE759AF22}" type="presOf" srcId="{374555B7-EF89-40F5-8891-5B868B6BF8CC}" destId="{BE020D94-526A-4FF2-9518-CBF99AC8F007}" srcOrd="0" destOrd="0" presId="urn:microsoft.com/office/officeart/2005/8/layout/vList2"/>
    <dgm:cxn modelId="{39521A8B-713C-4B98-AE87-6754CAD0E097}" type="presParOf" srcId="{E44ED494-8126-4AC1-906F-B5C88F1E318A}" destId="{23138513-7F73-4394-9903-D265A04E3F10}" srcOrd="0" destOrd="0" presId="urn:microsoft.com/office/officeart/2005/8/layout/vList2"/>
    <dgm:cxn modelId="{D9E8FDAE-6BFD-48DE-880C-A4762BAA3A3C}" type="presParOf" srcId="{E44ED494-8126-4AC1-906F-B5C88F1E318A}" destId="{E2496E6F-0A1C-476D-B4C2-85528B418406}" srcOrd="1" destOrd="0" presId="urn:microsoft.com/office/officeart/2005/8/layout/vList2"/>
    <dgm:cxn modelId="{A2124BB5-BE39-41FF-9729-B3A135C8E394}" type="presParOf" srcId="{E44ED494-8126-4AC1-906F-B5C88F1E318A}" destId="{BE020D94-526A-4FF2-9518-CBF99AC8F007}" srcOrd="2" destOrd="0" presId="urn:microsoft.com/office/officeart/2005/8/layout/vList2"/>
    <dgm:cxn modelId="{C75A4BD8-F1FC-4CB0-9A23-08EEAD038BA3}" type="presParOf" srcId="{E44ED494-8126-4AC1-906F-B5C88F1E318A}" destId="{E3A0EE9D-C54C-4EA6-84D2-266BB7EA3E1F}" srcOrd="3" destOrd="0" presId="urn:microsoft.com/office/officeart/2005/8/layout/vList2"/>
    <dgm:cxn modelId="{A2732DC0-0B01-4970-88B8-777B6586BF23}" type="presParOf" srcId="{E44ED494-8126-4AC1-906F-B5C88F1E318A}" destId="{CFCF9779-4256-459B-A4B5-456C7FB9F28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83D1692-CBEE-4339-A2DA-B6C51A606B1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0911AC9-80E3-4C08-A66C-7740AA6F3FB5}">
      <dgm:prSet/>
      <dgm:spPr/>
      <dgm:t>
        <a:bodyPr/>
        <a:lstStyle/>
        <a:p>
          <a:pPr>
            <a:lnSpc>
              <a:spcPct val="100000"/>
            </a:lnSpc>
          </a:pPr>
          <a:r>
            <a:rPr lang="en-US" dirty="0"/>
            <a:t>Delivers sharp, metric depth in under a second, from a single image.</a:t>
          </a:r>
        </a:p>
      </dgm:t>
    </dgm:pt>
    <dgm:pt modelId="{7DCBF5F9-4835-43C3-9344-69430490D80E}" type="parTrans" cxnId="{0AD0B4F9-7E03-42D3-81B6-6B0372740DD2}">
      <dgm:prSet/>
      <dgm:spPr/>
      <dgm:t>
        <a:bodyPr/>
        <a:lstStyle/>
        <a:p>
          <a:endParaRPr lang="en-US"/>
        </a:p>
      </dgm:t>
    </dgm:pt>
    <dgm:pt modelId="{D4AF5D99-77BD-49D8-9953-3727BD77C6AD}" type="sibTrans" cxnId="{0AD0B4F9-7E03-42D3-81B6-6B0372740DD2}">
      <dgm:prSet/>
      <dgm:spPr/>
      <dgm:t>
        <a:bodyPr/>
        <a:lstStyle/>
        <a:p>
          <a:endParaRPr lang="en-US"/>
        </a:p>
      </dgm:t>
    </dgm:pt>
    <dgm:pt modelId="{EF8B8F76-447D-4DB0-A2A2-FE80AE1742A4}">
      <dgm:prSet/>
      <dgm:spPr/>
      <dgm:t>
        <a:bodyPr/>
        <a:lstStyle/>
        <a:p>
          <a:pPr>
            <a:lnSpc>
              <a:spcPct val="100000"/>
            </a:lnSpc>
          </a:pPr>
          <a:r>
            <a:rPr lang="en-US" dirty="0"/>
            <a:t>Strong generalization across domains, best-in-class boundary accuracy.</a:t>
          </a:r>
        </a:p>
      </dgm:t>
    </dgm:pt>
    <dgm:pt modelId="{DF61EF24-46B4-409C-9E39-CB0308259E6C}" type="parTrans" cxnId="{847C8235-EC6A-425A-949F-7ECBFD031219}">
      <dgm:prSet/>
      <dgm:spPr/>
      <dgm:t>
        <a:bodyPr/>
        <a:lstStyle/>
        <a:p>
          <a:endParaRPr lang="en-US"/>
        </a:p>
      </dgm:t>
    </dgm:pt>
    <dgm:pt modelId="{B4898DF0-BB26-4666-B119-BACF69415828}" type="sibTrans" cxnId="{847C8235-EC6A-425A-949F-7ECBFD031219}">
      <dgm:prSet/>
      <dgm:spPr/>
      <dgm:t>
        <a:bodyPr/>
        <a:lstStyle/>
        <a:p>
          <a:endParaRPr lang="en-US"/>
        </a:p>
      </dgm:t>
    </dgm:pt>
    <dgm:pt modelId="{1B414F27-52B5-44F7-9821-AFD1AB915730}">
      <dgm:prSet/>
      <dgm:spPr/>
      <dgm:t>
        <a:bodyPr/>
        <a:lstStyle/>
        <a:p>
          <a:pPr>
            <a:lnSpc>
              <a:spcPct val="100000"/>
            </a:lnSpc>
          </a:pPr>
          <a:r>
            <a:rPr lang="en-US" dirty="0"/>
            <a:t>Limitations: struggles with transparent, reflective, or translucent surfaces.</a:t>
          </a:r>
        </a:p>
      </dgm:t>
    </dgm:pt>
    <dgm:pt modelId="{09331302-E0F1-454C-8422-89A6C0128501}" type="parTrans" cxnId="{B282C836-E7C1-4888-A34F-948D6D2BE619}">
      <dgm:prSet/>
      <dgm:spPr/>
      <dgm:t>
        <a:bodyPr/>
        <a:lstStyle/>
        <a:p>
          <a:endParaRPr lang="en-US"/>
        </a:p>
      </dgm:t>
    </dgm:pt>
    <dgm:pt modelId="{8C6CDC9C-D5A8-4F84-A3BA-2BE04D0511A4}" type="sibTrans" cxnId="{B282C836-E7C1-4888-A34F-948D6D2BE619}">
      <dgm:prSet/>
      <dgm:spPr/>
      <dgm:t>
        <a:bodyPr/>
        <a:lstStyle/>
        <a:p>
          <a:endParaRPr lang="en-US"/>
        </a:p>
      </dgm:t>
    </dgm:pt>
    <dgm:pt modelId="{2F178FEE-CF72-49F8-85D4-70D953FBEE07}">
      <dgm:prSet/>
      <dgm:spPr/>
      <dgm:t>
        <a:bodyPr/>
        <a:lstStyle/>
        <a:p>
          <a:pPr>
            <a:lnSpc>
              <a:spcPct val="100000"/>
            </a:lnSpc>
          </a:pPr>
          <a:r>
            <a:rPr lang="en-US" dirty="0"/>
            <a:t>Still sets new bar for foundation models in monocular depth.</a:t>
          </a:r>
        </a:p>
      </dgm:t>
    </dgm:pt>
    <dgm:pt modelId="{D4961CB1-AE13-43BD-BDFF-9D6D38FE1C9D}" type="parTrans" cxnId="{BF3D8CB1-B45C-4F8A-8882-119169D0A2B7}">
      <dgm:prSet/>
      <dgm:spPr/>
      <dgm:t>
        <a:bodyPr/>
        <a:lstStyle/>
        <a:p>
          <a:endParaRPr lang="en-US"/>
        </a:p>
      </dgm:t>
    </dgm:pt>
    <dgm:pt modelId="{2C3E6D04-4F84-4EAC-A50C-BEF8FA290FF0}" type="sibTrans" cxnId="{BF3D8CB1-B45C-4F8A-8882-119169D0A2B7}">
      <dgm:prSet/>
      <dgm:spPr/>
      <dgm:t>
        <a:bodyPr/>
        <a:lstStyle/>
        <a:p>
          <a:endParaRPr lang="en-US"/>
        </a:p>
      </dgm:t>
    </dgm:pt>
    <dgm:pt modelId="{E7132190-F3A0-4540-8449-CAB192B7887E}" type="pres">
      <dgm:prSet presAssocID="{783D1692-CBEE-4339-A2DA-B6C51A606B1D}" presName="root" presStyleCnt="0">
        <dgm:presLayoutVars>
          <dgm:dir/>
          <dgm:resizeHandles val="exact"/>
        </dgm:presLayoutVars>
      </dgm:prSet>
      <dgm:spPr/>
    </dgm:pt>
    <dgm:pt modelId="{CEAE0258-CA8B-416C-A775-519FCC5C3296}" type="pres">
      <dgm:prSet presAssocID="{F0911AC9-80E3-4C08-A66C-7740AA6F3FB5}" presName="compNode" presStyleCnt="0"/>
      <dgm:spPr/>
    </dgm:pt>
    <dgm:pt modelId="{C27A368B-5921-4887-9DAC-D4ED548B79DF}" type="pres">
      <dgm:prSet presAssocID="{F0911AC9-80E3-4C08-A66C-7740AA6F3FB5}" presName="bgRect" presStyleLbl="bgShp" presStyleIdx="0" presStyleCnt="4"/>
      <dgm:spPr/>
    </dgm:pt>
    <dgm:pt modelId="{3FE441EF-79CB-4B74-8D6B-9D5B5A32B88D}" type="pres">
      <dgm:prSet presAssocID="{F0911AC9-80E3-4C08-A66C-7740AA6F3F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auge"/>
        </a:ext>
      </dgm:extLst>
    </dgm:pt>
    <dgm:pt modelId="{BECF0ABC-3405-433A-984F-A4664F4AD735}" type="pres">
      <dgm:prSet presAssocID="{F0911AC9-80E3-4C08-A66C-7740AA6F3FB5}" presName="spaceRect" presStyleCnt="0"/>
      <dgm:spPr/>
    </dgm:pt>
    <dgm:pt modelId="{A67B34DB-1553-4038-82F5-8618E1CC3BFE}" type="pres">
      <dgm:prSet presAssocID="{F0911AC9-80E3-4C08-A66C-7740AA6F3FB5}" presName="parTx" presStyleLbl="revTx" presStyleIdx="0" presStyleCnt="4">
        <dgm:presLayoutVars>
          <dgm:chMax val="0"/>
          <dgm:chPref val="0"/>
        </dgm:presLayoutVars>
      </dgm:prSet>
      <dgm:spPr/>
    </dgm:pt>
    <dgm:pt modelId="{2FB9A9A9-7EE5-42C1-BD94-20E55D7BE460}" type="pres">
      <dgm:prSet presAssocID="{D4AF5D99-77BD-49D8-9953-3727BD77C6AD}" presName="sibTrans" presStyleCnt="0"/>
      <dgm:spPr/>
    </dgm:pt>
    <dgm:pt modelId="{9A023C54-8C37-438A-8A4E-018ED454CB7E}" type="pres">
      <dgm:prSet presAssocID="{EF8B8F76-447D-4DB0-A2A2-FE80AE1742A4}" presName="compNode" presStyleCnt="0"/>
      <dgm:spPr/>
    </dgm:pt>
    <dgm:pt modelId="{044C309C-773C-4FC4-A72C-6F4F8F75FC2E}" type="pres">
      <dgm:prSet presAssocID="{EF8B8F76-447D-4DB0-A2A2-FE80AE1742A4}" presName="bgRect" presStyleLbl="bgShp" presStyleIdx="1" presStyleCnt="4"/>
      <dgm:spPr/>
    </dgm:pt>
    <dgm:pt modelId="{BDAF3A8D-6E98-48E9-8314-729BA4D1FB9C}" type="pres">
      <dgm:prSet presAssocID="{EF8B8F76-447D-4DB0-A2A2-FE80AE1742A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ibbon"/>
        </a:ext>
      </dgm:extLst>
    </dgm:pt>
    <dgm:pt modelId="{6725749D-8F54-4D28-986C-6460780D6F8D}" type="pres">
      <dgm:prSet presAssocID="{EF8B8F76-447D-4DB0-A2A2-FE80AE1742A4}" presName="spaceRect" presStyleCnt="0"/>
      <dgm:spPr/>
    </dgm:pt>
    <dgm:pt modelId="{FDBB79BC-340C-4752-A5A0-0A843710F36D}" type="pres">
      <dgm:prSet presAssocID="{EF8B8F76-447D-4DB0-A2A2-FE80AE1742A4}" presName="parTx" presStyleLbl="revTx" presStyleIdx="1" presStyleCnt="4">
        <dgm:presLayoutVars>
          <dgm:chMax val="0"/>
          <dgm:chPref val="0"/>
        </dgm:presLayoutVars>
      </dgm:prSet>
      <dgm:spPr/>
    </dgm:pt>
    <dgm:pt modelId="{24175302-EBD7-4B6B-84AE-7B716AB86D80}" type="pres">
      <dgm:prSet presAssocID="{B4898DF0-BB26-4666-B119-BACF69415828}" presName="sibTrans" presStyleCnt="0"/>
      <dgm:spPr/>
    </dgm:pt>
    <dgm:pt modelId="{499D6FE5-B9B1-4D4F-837F-5EE7AFF7E4C0}" type="pres">
      <dgm:prSet presAssocID="{1B414F27-52B5-44F7-9821-AFD1AB915730}" presName="compNode" presStyleCnt="0"/>
      <dgm:spPr/>
    </dgm:pt>
    <dgm:pt modelId="{43F10D99-761B-407C-8921-7439E5FEAB83}" type="pres">
      <dgm:prSet presAssocID="{1B414F27-52B5-44F7-9821-AFD1AB915730}" presName="bgRect" presStyleLbl="bgShp" presStyleIdx="2" presStyleCnt="4"/>
      <dgm:spPr/>
    </dgm:pt>
    <dgm:pt modelId="{1A41801A-744B-4861-9B3F-FA449243EB08}" type="pres">
      <dgm:prSet presAssocID="{1B414F27-52B5-44F7-9821-AFD1AB91573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inbow"/>
        </a:ext>
      </dgm:extLst>
    </dgm:pt>
    <dgm:pt modelId="{12F10643-4AEA-4EEC-B30B-62F1D5FC9E13}" type="pres">
      <dgm:prSet presAssocID="{1B414F27-52B5-44F7-9821-AFD1AB915730}" presName="spaceRect" presStyleCnt="0"/>
      <dgm:spPr/>
    </dgm:pt>
    <dgm:pt modelId="{9A8817E7-84C6-440E-B064-E8635219346A}" type="pres">
      <dgm:prSet presAssocID="{1B414F27-52B5-44F7-9821-AFD1AB915730}" presName="parTx" presStyleLbl="revTx" presStyleIdx="2" presStyleCnt="4">
        <dgm:presLayoutVars>
          <dgm:chMax val="0"/>
          <dgm:chPref val="0"/>
        </dgm:presLayoutVars>
      </dgm:prSet>
      <dgm:spPr/>
    </dgm:pt>
    <dgm:pt modelId="{36F4F1B7-495D-482A-8424-0DF0CC832B63}" type="pres">
      <dgm:prSet presAssocID="{8C6CDC9C-D5A8-4F84-A3BA-2BE04D0511A4}" presName="sibTrans" presStyleCnt="0"/>
      <dgm:spPr/>
    </dgm:pt>
    <dgm:pt modelId="{5FE41520-F442-462B-9F4C-26325F29C30B}" type="pres">
      <dgm:prSet presAssocID="{2F178FEE-CF72-49F8-85D4-70D953FBEE07}" presName="compNode" presStyleCnt="0"/>
      <dgm:spPr/>
    </dgm:pt>
    <dgm:pt modelId="{7F1C5C6B-DFF3-4D16-BB46-175BD2BEEE10}" type="pres">
      <dgm:prSet presAssocID="{2F178FEE-CF72-49F8-85D4-70D953FBEE07}" presName="bgRect" presStyleLbl="bgShp" presStyleIdx="3" presStyleCnt="4"/>
      <dgm:spPr/>
    </dgm:pt>
    <dgm:pt modelId="{DEB54D0B-C7AD-4A73-ADC4-CF17843F16BC}" type="pres">
      <dgm:prSet presAssocID="{2F178FEE-CF72-49F8-85D4-70D953FBEE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seball Hat"/>
        </a:ext>
      </dgm:extLst>
    </dgm:pt>
    <dgm:pt modelId="{A4588BD8-547C-4EB2-AC6D-6DB975AF8FCC}" type="pres">
      <dgm:prSet presAssocID="{2F178FEE-CF72-49F8-85D4-70D953FBEE07}" presName="spaceRect" presStyleCnt="0"/>
      <dgm:spPr/>
    </dgm:pt>
    <dgm:pt modelId="{25E4B2D0-99CA-45B9-9C07-E8682A64019B}" type="pres">
      <dgm:prSet presAssocID="{2F178FEE-CF72-49F8-85D4-70D953FBEE07}" presName="parTx" presStyleLbl="revTx" presStyleIdx="3" presStyleCnt="4">
        <dgm:presLayoutVars>
          <dgm:chMax val="0"/>
          <dgm:chPref val="0"/>
        </dgm:presLayoutVars>
      </dgm:prSet>
      <dgm:spPr/>
    </dgm:pt>
  </dgm:ptLst>
  <dgm:cxnLst>
    <dgm:cxn modelId="{50404325-F5DF-4788-B167-AF56D056288F}" type="presOf" srcId="{783D1692-CBEE-4339-A2DA-B6C51A606B1D}" destId="{E7132190-F3A0-4540-8449-CAB192B7887E}" srcOrd="0" destOrd="0" presId="urn:microsoft.com/office/officeart/2018/2/layout/IconVerticalSolidList"/>
    <dgm:cxn modelId="{847C8235-EC6A-425A-949F-7ECBFD031219}" srcId="{783D1692-CBEE-4339-A2DA-B6C51A606B1D}" destId="{EF8B8F76-447D-4DB0-A2A2-FE80AE1742A4}" srcOrd="1" destOrd="0" parTransId="{DF61EF24-46B4-409C-9E39-CB0308259E6C}" sibTransId="{B4898DF0-BB26-4666-B119-BACF69415828}"/>
    <dgm:cxn modelId="{B282C836-E7C1-4888-A34F-948D6D2BE619}" srcId="{783D1692-CBEE-4339-A2DA-B6C51A606B1D}" destId="{1B414F27-52B5-44F7-9821-AFD1AB915730}" srcOrd="2" destOrd="0" parTransId="{09331302-E0F1-454C-8422-89A6C0128501}" sibTransId="{8C6CDC9C-D5A8-4F84-A3BA-2BE04D0511A4}"/>
    <dgm:cxn modelId="{9C4C9C70-94BD-475E-B4F6-C8A327B8D768}" type="presOf" srcId="{EF8B8F76-447D-4DB0-A2A2-FE80AE1742A4}" destId="{FDBB79BC-340C-4752-A5A0-0A843710F36D}" srcOrd="0" destOrd="0" presId="urn:microsoft.com/office/officeart/2018/2/layout/IconVerticalSolidList"/>
    <dgm:cxn modelId="{E1EB6790-1D33-493D-910B-42A3186B0E31}" type="presOf" srcId="{F0911AC9-80E3-4C08-A66C-7740AA6F3FB5}" destId="{A67B34DB-1553-4038-82F5-8618E1CC3BFE}" srcOrd="0" destOrd="0" presId="urn:microsoft.com/office/officeart/2018/2/layout/IconVerticalSolidList"/>
    <dgm:cxn modelId="{BF3D8CB1-B45C-4F8A-8882-119169D0A2B7}" srcId="{783D1692-CBEE-4339-A2DA-B6C51A606B1D}" destId="{2F178FEE-CF72-49F8-85D4-70D953FBEE07}" srcOrd="3" destOrd="0" parTransId="{D4961CB1-AE13-43BD-BDFF-9D6D38FE1C9D}" sibTransId="{2C3E6D04-4F84-4EAC-A50C-BEF8FA290FF0}"/>
    <dgm:cxn modelId="{FF3208DE-9884-43DA-8358-095400EB2BFA}" type="presOf" srcId="{1B414F27-52B5-44F7-9821-AFD1AB915730}" destId="{9A8817E7-84C6-440E-B064-E8635219346A}" srcOrd="0" destOrd="0" presId="urn:microsoft.com/office/officeart/2018/2/layout/IconVerticalSolidList"/>
    <dgm:cxn modelId="{0AD0B4F9-7E03-42D3-81B6-6B0372740DD2}" srcId="{783D1692-CBEE-4339-A2DA-B6C51A606B1D}" destId="{F0911AC9-80E3-4C08-A66C-7740AA6F3FB5}" srcOrd="0" destOrd="0" parTransId="{7DCBF5F9-4835-43C3-9344-69430490D80E}" sibTransId="{D4AF5D99-77BD-49D8-9953-3727BD77C6AD}"/>
    <dgm:cxn modelId="{94FB52FA-380E-4BF5-BAED-F91E36E871C1}" type="presOf" srcId="{2F178FEE-CF72-49F8-85D4-70D953FBEE07}" destId="{25E4B2D0-99CA-45B9-9C07-E8682A64019B}" srcOrd="0" destOrd="0" presId="urn:microsoft.com/office/officeart/2018/2/layout/IconVerticalSolidList"/>
    <dgm:cxn modelId="{8007DE14-3538-41A1-B28A-E482D4496BE6}" type="presParOf" srcId="{E7132190-F3A0-4540-8449-CAB192B7887E}" destId="{CEAE0258-CA8B-416C-A775-519FCC5C3296}" srcOrd="0" destOrd="0" presId="urn:microsoft.com/office/officeart/2018/2/layout/IconVerticalSolidList"/>
    <dgm:cxn modelId="{CD5D7373-B090-4599-BA93-2020135EAC4D}" type="presParOf" srcId="{CEAE0258-CA8B-416C-A775-519FCC5C3296}" destId="{C27A368B-5921-4887-9DAC-D4ED548B79DF}" srcOrd="0" destOrd="0" presId="urn:microsoft.com/office/officeart/2018/2/layout/IconVerticalSolidList"/>
    <dgm:cxn modelId="{E99AFF11-4844-4851-A570-1E7341399769}" type="presParOf" srcId="{CEAE0258-CA8B-416C-A775-519FCC5C3296}" destId="{3FE441EF-79CB-4B74-8D6B-9D5B5A32B88D}" srcOrd="1" destOrd="0" presId="urn:microsoft.com/office/officeart/2018/2/layout/IconVerticalSolidList"/>
    <dgm:cxn modelId="{826B802C-0B48-4229-8FE4-F0547B7D502C}" type="presParOf" srcId="{CEAE0258-CA8B-416C-A775-519FCC5C3296}" destId="{BECF0ABC-3405-433A-984F-A4664F4AD735}" srcOrd="2" destOrd="0" presId="urn:microsoft.com/office/officeart/2018/2/layout/IconVerticalSolidList"/>
    <dgm:cxn modelId="{004C11FC-59C2-4682-9834-96DEF4E87071}" type="presParOf" srcId="{CEAE0258-CA8B-416C-A775-519FCC5C3296}" destId="{A67B34DB-1553-4038-82F5-8618E1CC3BFE}" srcOrd="3" destOrd="0" presId="urn:microsoft.com/office/officeart/2018/2/layout/IconVerticalSolidList"/>
    <dgm:cxn modelId="{298A12BB-E3FF-448B-8E76-F6558098760B}" type="presParOf" srcId="{E7132190-F3A0-4540-8449-CAB192B7887E}" destId="{2FB9A9A9-7EE5-42C1-BD94-20E55D7BE460}" srcOrd="1" destOrd="0" presId="urn:microsoft.com/office/officeart/2018/2/layout/IconVerticalSolidList"/>
    <dgm:cxn modelId="{CF5E2B47-7C2C-4AE5-BB71-0488DBC34896}" type="presParOf" srcId="{E7132190-F3A0-4540-8449-CAB192B7887E}" destId="{9A023C54-8C37-438A-8A4E-018ED454CB7E}" srcOrd="2" destOrd="0" presId="urn:microsoft.com/office/officeart/2018/2/layout/IconVerticalSolidList"/>
    <dgm:cxn modelId="{991F65F7-7810-4ED4-82B8-3F4DE51BDDD3}" type="presParOf" srcId="{9A023C54-8C37-438A-8A4E-018ED454CB7E}" destId="{044C309C-773C-4FC4-A72C-6F4F8F75FC2E}" srcOrd="0" destOrd="0" presId="urn:microsoft.com/office/officeart/2018/2/layout/IconVerticalSolidList"/>
    <dgm:cxn modelId="{38DDC0AB-0557-4099-9F59-CD2F0D633146}" type="presParOf" srcId="{9A023C54-8C37-438A-8A4E-018ED454CB7E}" destId="{BDAF3A8D-6E98-48E9-8314-729BA4D1FB9C}" srcOrd="1" destOrd="0" presId="urn:microsoft.com/office/officeart/2018/2/layout/IconVerticalSolidList"/>
    <dgm:cxn modelId="{DD57C7DD-AA76-4470-B443-5194D9C56533}" type="presParOf" srcId="{9A023C54-8C37-438A-8A4E-018ED454CB7E}" destId="{6725749D-8F54-4D28-986C-6460780D6F8D}" srcOrd="2" destOrd="0" presId="urn:microsoft.com/office/officeart/2018/2/layout/IconVerticalSolidList"/>
    <dgm:cxn modelId="{AED5ECCF-559B-44A8-9097-7E778E7012BF}" type="presParOf" srcId="{9A023C54-8C37-438A-8A4E-018ED454CB7E}" destId="{FDBB79BC-340C-4752-A5A0-0A843710F36D}" srcOrd="3" destOrd="0" presId="urn:microsoft.com/office/officeart/2018/2/layout/IconVerticalSolidList"/>
    <dgm:cxn modelId="{F6F68018-6D82-49DA-BB0B-83C8D70F9656}" type="presParOf" srcId="{E7132190-F3A0-4540-8449-CAB192B7887E}" destId="{24175302-EBD7-4B6B-84AE-7B716AB86D80}" srcOrd="3" destOrd="0" presId="urn:microsoft.com/office/officeart/2018/2/layout/IconVerticalSolidList"/>
    <dgm:cxn modelId="{2D235A96-0C17-4301-AD86-51D21024EE1A}" type="presParOf" srcId="{E7132190-F3A0-4540-8449-CAB192B7887E}" destId="{499D6FE5-B9B1-4D4F-837F-5EE7AFF7E4C0}" srcOrd="4" destOrd="0" presId="urn:microsoft.com/office/officeart/2018/2/layout/IconVerticalSolidList"/>
    <dgm:cxn modelId="{CBADCB30-AA5B-4368-B089-47AD51B0C19B}" type="presParOf" srcId="{499D6FE5-B9B1-4D4F-837F-5EE7AFF7E4C0}" destId="{43F10D99-761B-407C-8921-7439E5FEAB83}" srcOrd="0" destOrd="0" presId="urn:microsoft.com/office/officeart/2018/2/layout/IconVerticalSolidList"/>
    <dgm:cxn modelId="{57859DB4-5BDC-48A7-B3C0-A8DEF6BD9E0C}" type="presParOf" srcId="{499D6FE5-B9B1-4D4F-837F-5EE7AFF7E4C0}" destId="{1A41801A-744B-4861-9B3F-FA449243EB08}" srcOrd="1" destOrd="0" presId="urn:microsoft.com/office/officeart/2018/2/layout/IconVerticalSolidList"/>
    <dgm:cxn modelId="{E6AC06FC-1671-4C80-A4C3-CBCDA5F8227A}" type="presParOf" srcId="{499D6FE5-B9B1-4D4F-837F-5EE7AFF7E4C0}" destId="{12F10643-4AEA-4EEC-B30B-62F1D5FC9E13}" srcOrd="2" destOrd="0" presId="urn:microsoft.com/office/officeart/2018/2/layout/IconVerticalSolidList"/>
    <dgm:cxn modelId="{A7107A7F-992E-4F13-A99B-65FB444135DD}" type="presParOf" srcId="{499D6FE5-B9B1-4D4F-837F-5EE7AFF7E4C0}" destId="{9A8817E7-84C6-440E-B064-E8635219346A}" srcOrd="3" destOrd="0" presId="urn:microsoft.com/office/officeart/2018/2/layout/IconVerticalSolidList"/>
    <dgm:cxn modelId="{87562B40-D2A3-43A0-9E41-013CD349EE07}" type="presParOf" srcId="{E7132190-F3A0-4540-8449-CAB192B7887E}" destId="{36F4F1B7-495D-482A-8424-0DF0CC832B63}" srcOrd="5" destOrd="0" presId="urn:microsoft.com/office/officeart/2018/2/layout/IconVerticalSolidList"/>
    <dgm:cxn modelId="{0840A8C5-8915-4F90-A8AB-CDADDD03EA22}" type="presParOf" srcId="{E7132190-F3A0-4540-8449-CAB192B7887E}" destId="{5FE41520-F442-462B-9F4C-26325F29C30B}" srcOrd="6" destOrd="0" presId="urn:microsoft.com/office/officeart/2018/2/layout/IconVerticalSolidList"/>
    <dgm:cxn modelId="{89FAB8B1-951F-4FF9-BF8D-66A000597763}" type="presParOf" srcId="{5FE41520-F442-462B-9F4C-26325F29C30B}" destId="{7F1C5C6B-DFF3-4D16-BB46-175BD2BEEE10}" srcOrd="0" destOrd="0" presId="urn:microsoft.com/office/officeart/2018/2/layout/IconVerticalSolidList"/>
    <dgm:cxn modelId="{DCFE6A69-66B1-4B83-AA39-EF6409F95A14}" type="presParOf" srcId="{5FE41520-F442-462B-9F4C-26325F29C30B}" destId="{DEB54D0B-C7AD-4A73-ADC4-CF17843F16BC}" srcOrd="1" destOrd="0" presId="urn:microsoft.com/office/officeart/2018/2/layout/IconVerticalSolidList"/>
    <dgm:cxn modelId="{EA68C05D-5D8B-4032-B29D-176C2CD1C48D}" type="presParOf" srcId="{5FE41520-F442-462B-9F4C-26325F29C30B}" destId="{A4588BD8-547C-4EB2-AC6D-6DB975AF8FCC}" srcOrd="2" destOrd="0" presId="urn:microsoft.com/office/officeart/2018/2/layout/IconVerticalSolidList"/>
    <dgm:cxn modelId="{823B1B43-EDFD-4571-8ACA-4C9169793101}" type="presParOf" srcId="{5FE41520-F442-462B-9F4C-26325F29C30B}" destId="{25E4B2D0-99CA-45B9-9C07-E8682A6401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84BFA8-F45F-4DA0-9476-8E9564B46767}"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706126E6-B04B-431C-A1C2-E24699780541}">
      <dgm:prSet/>
      <dgm:spPr/>
      <dgm:t>
        <a:bodyPr/>
        <a:lstStyle/>
        <a:p>
          <a:r>
            <a:rPr lang="en-US" b="1"/>
            <a:t>Zero-Shot models: Evolution and Advances</a:t>
          </a:r>
          <a:endParaRPr lang="en-US"/>
        </a:p>
      </dgm:t>
    </dgm:pt>
    <dgm:pt modelId="{E91F86FB-C2D1-4CF4-97DE-DED14EB667BA}" type="parTrans" cxnId="{A85365C1-948A-4E83-BD87-6910F3DBEADC}">
      <dgm:prSet/>
      <dgm:spPr/>
      <dgm:t>
        <a:bodyPr/>
        <a:lstStyle/>
        <a:p>
          <a:endParaRPr lang="en-US"/>
        </a:p>
      </dgm:t>
    </dgm:pt>
    <dgm:pt modelId="{69722E3F-D0C6-4EF9-9BFA-511036A0F64B}" type="sibTrans" cxnId="{A85365C1-948A-4E83-BD87-6910F3DBEADC}">
      <dgm:prSet/>
      <dgm:spPr/>
      <dgm:t>
        <a:bodyPr/>
        <a:lstStyle/>
        <a:p>
          <a:endParaRPr lang="en-US"/>
        </a:p>
      </dgm:t>
    </dgm:pt>
    <dgm:pt modelId="{00F9C78B-5F64-46B6-8783-55F7F62DB54D}">
      <dgm:prSet/>
      <dgm:spPr/>
      <dgm:t>
        <a:bodyPr/>
        <a:lstStyle/>
        <a:p>
          <a:r>
            <a:rPr lang="en-US" b="1"/>
            <a:t>Previous Approaches</a:t>
          </a:r>
          <a:endParaRPr lang="en-US"/>
        </a:p>
      </dgm:t>
    </dgm:pt>
    <dgm:pt modelId="{0618A16D-58F3-47DE-BF74-63D76443DF8D}" type="parTrans" cxnId="{E0C108D4-DF33-4656-82E1-D2421E03A7E0}">
      <dgm:prSet/>
      <dgm:spPr/>
      <dgm:t>
        <a:bodyPr/>
        <a:lstStyle/>
        <a:p>
          <a:endParaRPr lang="en-US"/>
        </a:p>
      </dgm:t>
    </dgm:pt>
    <dgm:pt modelId="{20EAFB06-078F-4460-8132-CC2519A01B1A}" type="sibTrans" cxnId="{E0C108D4-DF33-4656-82E1-D2421E03A7E0}">
      <dgm:prSet/>
      <dgm:spPr/>
      <dgm:t>
        <a:bodyPr/>
        <a:lstStyle/>
        <a:p>
          <a:endParaRPr lang="en-US"/>
        </a:p>
      </dgm:t>
    </dgm:pt>
    <dgm:pt modelId="{8278FFA1-B9E9-45C1-AF15-6BB24B6E5778}">
      <dgm:prSet/>
      <dgm:spPr/>
      <dgm:t>
        <a:bodyPr/>
        <a:lstStyle/>
        <a:p>
          <a:r>
            <a:rPr lang="en-US"/>
            <a:t>Early success: MiDaS and MegaDepth demonstrated cross-dataset generalization</a:t>
          </a:r>
        </a:p>
      </dgm:t>
    </dgm:pt>
    <dgm:pt modelId="{777ED8A4-81F0-4977-AC23-21860B8D2FAB}" type="parTrans" cxnId="{F794E929-8F25-439A-8C78-0482CFA6A39D}">
      <dgm:prSet/>
      <dgm:spPr/>
      <dgm:t>
        <a:bodyPr/>
        <a:lstStyle/>
        <a:p>
          <a:endParaRPr lang="en-US"/>
        </a:p>
      </dgm:t>
    </dgm:pt>
    <dgm:pt modelId="{3E17B357-E068-41EC-A511-B79937CFB6A5}" type="sibTrans" cxnId="{F794E929-8F25-439A-8C78-0482CFA6A39D}">
      <dgm:prSet/>
      <dgm:spPr/>
      <dgm:t>
        <a:bodyPr/>
        <a:lstStyle/>
        <a:p>
          <a:endParaRPr lang="en-US"/>
        </a:p>
      </dgm:t>
    </dgm:pt>
    <dgm:pt modelId="{357E7646-6CA2-4986-A515-6740782B786C}">
      <dgm:prSet/>
      <dgm:spPr/>
      <dgm:t>
        <a:bodyPr/>
        <a:lstStyle/>
        <a:p>
          <a:r>
            <a:rPr lang="en-US"/>
            <a:t>Metric3D, LeReS, and ZeroDepth required camera intrinsics or additional metadata</a:t>
          </a:r>
        </a:p>
      </dgm:t>
    </dgm:pt>
    <dgm:pt modelId="{3106221E-D057-46D8-B23C-F032CEFC6398}" type="parTrans" cxnId="{D5C4BB0E-7E18-4D49-A12A-D3442FB7BC1E}">
      <dgm:prSet/>
      <dgm:spPr/>
      <dgm:t>
        <a:bodyPr/>
        <a:lstStyle/>
        <a:p>
          <a:endParaRPr lang="en-US"/>
        </a:p>
      </dgm:t>
    </dgm:pt>
    <dgm:pt modelId="{0AAF7E77-A0B5-4128-8357-41C2ED28581D}" type="sibTrans" cxnId="{D5C4BB0E-7E18-4D49-A12A-D3442FB7BC1E}">
      <dgm:prSet/>
      <dgm:spPr/>
      <dgm:t>
        <a:bodyPr/>
        <a:lstStyle/>
        <a:p>
          <a:endParaRPr lang="en-US"/>
        </a:p>
      </dgm:t>
    </dgm:pt>
    <dgm:pt modelId="{4ED587C5-E154-4E04-9600-D8A813A96267}">
      <dgm:prSet/>
      <dgm:spPr/>
      <dgm:t>
        <a:bodyPr/>
        <a:lstStyle/>
        <a:p>
          <a:r>
            <a:rPr lang="en-US"/>
            <a:t>Some methods estimated scale using extra networks or point clouds</a:t>
          </a:r>
        </a:p>
      </dgm:t>
    </dgm:pt>
    <dgm:pt modelId="{AD459950-2CF3-4CC7-B40E-D4C02B33623E}" type="parTrans" cxnId="{2D3A6797-451A-4A9F-8183-C587897DA593}">
      <dgm:prSet/>
      <dgm:spPr/>
      <dgm:t>
        <a:bodyPr/>
        <a:lstStyle/>
        <a:p>
          <a:endParaRPr lang="en-US"/>
        </a:p>
      </dgm:t>
    </dgm:pt>
    <dgm:pt modelId="{DE15A33C-3EB4-4870-BD16-C7DA71786395}" type="sibTrans" cxnId="{2D3A6797-451A-4A9F-8183-C587897DA593}">
      <dgm:prSet/>
      <dgm:spPr/>
      <dgm:t>
        <a:bodyPr/>
        <a:lstStyle/>
        <a:p>
          <a:endParaRPr lang="en-US"/>
        </a:p>
      </dgm:t>
    </dgm:pt>
    <dgm:pt modelId="{A09623BF-CF02-477F-9AA1-31DA288BEC29}">
      <dgm:prSet/>
      <dgm:spPr/>
      <dgm:t>
        <a:bodyPr/>
        <a:lstStyle/>
        <a:p>
          <a:r>
            <a:rPr lang="en-US"/>
            <a:t>Competing diffusion-based methods lack scalability and suffer from slow inference</a:t>
          </a:r>
        </a:p>
      </dgm:t>
    </dgm:pt>
    <dgm:pt modelId="{8CB5CFF5-E7E4-4728-BDEA-E247AB1240CE}" type="parTrans" cxnId="{B53F29D5-677F-421A-8D6C-03AA2EB061FC}">
      <dgm:prSet/>
      <dgm:spPr/>
      <dgm:t>
        <a:bodyPr/>
        <a:lstStyle/>
        <a:p>
          <a:endParaRPr lang="en-US"/>
        </a:p>
      </dgm:t>
    </dgm:pt>
    <dgm:pt modelId="{0C8868BF-2FB0-4A15-9E36-D215306A9E71}" type="sibTrans" cxnId="{B53F29D5-677F-421A-8D6C-03AA2EB061FC}">
      <dgm:prSet/>
      <dgm:spPr/>
      <dgm:t>
        <a:bodyPr/>
        <a:lstStyle/>
        <a:p>
          <a:endParaRPr lang="en-US"/>
        </a:p>
      </dgm:t>
    </dgm:pt>
    <dgm:pt modelId="{E73F387C-7E86-43D1-996A-43520B9D182D}">
      <dgm:prSet/>
      <dgm:spPr/>
      <dgm:t>
        <a:bodyPr/>
        <a:lstStyle/>
        <a:p>
          <a:r>
            <a:rPr lang="en-US" b="1"/>
            <a:t>Depth Pro: Next-Generation Solution</a:t>
          </a:r>
          <a:endParaRPr lang="en-US"/>
        </a:p>
      </dgm:t>
    </dgm:pt>
    <dgm:pt modelId="{2FEC3701-E029-4529-8102-DF744FF4BB94}" type="parTrans" cxnId="{11417B02-D40D-48D2-B39B-E77A897CF8B2}">
      <dgm:prSet/>
      <dgm:spPr/>
      <dgm:t>
        <a:bodyPr/>
        <a:lstStyle/>
        <a:p>
          <a:endParaRPr lang="en-US"/>
        </a:p>
      </dgm:t>
    </dgm:pt>
    <dgm:pt modelId="{AACEF557-7699-44DB-BE37-EF1900455E67}" type="sibTrans" cxnId="{11417B02-D40D-48D2-B39B-E77A897CF8B2}">
      <dgm:prSet/>
      <dgm:spPr/>
      <dgm:t>
        <a:bodyPr/>
        <a:lstStyle/>
        <a:p>
          <a:endParaRPr lang="en-US"/>
        </a:p>
      </dgm:t>
    </dgm:pt>
    <dgm:pt modelId="{151FBD29-6E3A-48E2-948E-AE3737DB5B45}">
      <dgm:prSet/>
      <dgm:spPr/>
      <dgm:t>
        <a:bodyPr/>
        <a:lstStyle/>
        <a:p>
          <a:r>
            <a:rPr lang="en-US"/>
            <a:t>Builds on previous work with Vision Transformers (ViTs)</a:t>
          </a:r>
        </a:p>
      </dgm:t>
    </dgm:pt>
    <dgm:pt modelId="{836D0C95-122A-41BF-BE1F-1DD61E562D97}" type="parTrans" cxnId="{B63DCF1D-6F1D-48A8-9F07-96B097441032}">
      <dgm:prSet/>
      <dgm:spPr/>
      <dgm:t>
        <a:bodyPr/>
        <a:lstStyle/>
        <a:p>
          <a:endParaRPr lang="en-US"/>
        </a:p>
      </dgm:t>
    </dgm:pt>
    <dgm:pt modelId="{5CBDC26D-CBF8-4306-8B1A-56E84EAE8AEE}" type="sibTrans" cxnId="{B63DCF1D-6F1D-48A8-9F07-96B097441032}">
      <dgm:prSet/>
      <dgm:spPr/>
      <dgm:t>
        <a:bodyPr/>
        <a:lstStyle/>
        <a:p>
          <a:endParaRPr lang="en-US"/>
        </a:p>
      </dgm:t>
    </dgm:pt>
    <dgm:pt modelId="{EB09A347-7447-43DB-9121-B0D08515A35F}">
      <dgm:prSet/>
      <dgm:spPr/>
      <dgm:t>
        <a:bodyPr/>
        <a:lstStyle/>
        <a:p>
          <a:r>
            <a:rPr lang="en-US"/>
            <a:t>Uses real + synthetic data mix with edge-aware training for sharp results</a:t>
          </a:r>
        </a:p>
      </dgm:t>
    </dgm:pt>
    <dgm:pt modelId="{19735C74-40FB-4E27-B203-885BE3FB401F}" type="parTrans" cxnId="{83BA8DD8-CC8A-4EC2-811C-E71CC4FAA3A3}">
      <dgm:prSet/>
      <dgm:spPr/>
      <dgm:t>
        <a:bodyPr/>
        <a:lstStyle/>
        <a:p>
          <a:endParaRPr lang="en-US"/>
        </a:p>
      </dgm:t>
    </dgm:pt>
    <dgm:pt modelId="{D15C2B67-4B8C-4C5B-9FBD-5C013654E393}" type="sibTrans" cxnId="{83BA8DD8-CC8A-4EC2-811C-E71CC4FAA3A3}">
      <dgm:prSet/>
      <dgm:spPr/>
      <dgm:t>
        <a:bodyPr/>
        <a:lstStyle/>
        <a:p>
          <a:endParaRPr lang="en-US"/>
        </a:p>
      </dgm:t>
    </dgm:pt>
    <dgm:pt modelId="{693030FD-E36D-4B34-9C03-183A0CF013D4}">
      <dgm:prSet/>
      <dgm:spPr/>
      <dgm:t>
        <a:bodyPr/>
        <a:lstStyle/>
        <a:p>
          <a:r>
            <a:rPr lang="en-US"/>
            <a:t>Directly predicts metric depth from images without camera metadata</a:t>
          </a:r>
        </a:p>
      </dgm:t>
    </dgm:pt>
    <dgm:pt modelId="{109A911D-33AA-4BB2-ADC7-CE8D3B76DC1B}" type="parTrans" cxnId="{30259613-7B0B-481C-A95E-0A19505D63D9}">
      <dgm:prSet/>
      <dgm:spPr/>
      <dgm:t>
        <a:bodyPr/>
        <a:lstStyle/>
        <a:p>
          <a:endParaRPr lang="en-US"/>
        </a:p>
      </dgm:t>
    </dgm:pt>
    <dgm:pt modelId="{E4C86495-DF6D-407F-B900-0917609E771A}" type="sibTrans" cxnId="{30259613-7B0B-481C-A95E-0A19505D63D9}">
      <dgm:prSet/>
      <dgm:spPr/>
      <dgm:t>
        <a:bodyPr/>
        <a:lstStyle/>
        <a:p>
          <a:endParaRPr lang="en-US"/>
        </a:p>
      </dgm:t>
    </dgm:pt>
    <dgm:pt modelId="{25262394-968B-4D51-8687-449B06B99990}">
      <dgm:prSet/>
      <dgm:spPr/>
      <dgm:t>
        <a:bodyPr/>
        <a:lstStyle/>
        <a:p>
          <a:r>
            <a:rPr lang="en-US"/>
            <a:t>Estimates focal length from image features alone</a:t>
          </a:r>
        </a:p>
      </dgm:t>
    </dgm:pt>
    <dgm:pt modelId="{B882782E-1101-4D93-8968-04F112346441}" type="parTrans" cxnId="{A8948553-E484-48BF-B1E8-AD2CE7EED464}">
      <dgm:prSet/>
      <dgm:spPr/>
      <dgm:t>
        <a:bodyPr/>
        <a:lstStyle/>
        <a:p>
          <a:endParaRPr lang="en-US"/>
        </a:p>
      </dgm:t>
    </dgm:pt>
    <dgm:pt modelId="{DACE8F53-2100-4082-AB48-7E397AF9693B}" type="sibTrans" cxnId="{A8948553-E484-48BF-B1E8-AD2CE7EED464}">
      <dgm:prSet/>
      <dgm:spPr/>
      <dgm:t>
        <a:bodyPr/>
        <a:lstStyle/>
        <a:p>
          <a:endParaRPr lang="en-US"/>
        </a:p>
      </dgm:t>
    </dgm:pt>
    <dgm:pt modelId="{6DC15D19-03C8-4301-AC64-A6D1740856FE}">
      <dgm:prSet/>
      <dgm:spPr/>
      <dgm:t>
        <a:bodyPr/>
        <a:lstStyle/>
        <a:p>
          <a:r>
            <a:rPr lang="en-US"/>
            <a:t>Fast, scalable, and truly zero-shot across diverse environments</a:t>
          </a:r>
        </a:p>
      </dgm:t>
    </dgm:pt>
    <dgm:pt modelId="{2843C9E8-27F9-4574-B94F-9F9969C6FCE2}" type="parTrans" cxnId="{A599836D-3730-4244-8C1B-D3345CD2A160}">
      <dgm:prSet/>
      <dgm:spPr/>
      <dgm:t>
        <a:bodyPr/>
        <a:lstStyle/>
        <a:p>
          <a:endParaRPr lang="en-US"/>
        </a:p>
      </dgm:t>
    </dgm:pt>
    <dgm:pt modelId="{EDA629E7-BFCF-4202-8D09-A62C7EDB700B}" type="sibTrans" cxnId="{A599836D-3730-4244-8C1B-D3345CD2A160}">
      <dgm:prSet/>
      <dgm:spPr/>
      <dgm:t>
        <a:bodyPr/>
        <a:lstStyle/>
        <a:p>
          <a:endParaRPr lang="en-US"/>
        </a:p>
      </dgm:t>
    </dgm:pt>
    <dgm:pt modelId="{4A511D43-D8C9-4485-9C64-8B257A695CA1}" type="pres">
      <dgm:prSet presAssocID="{8284BFA8-F45F-4DA0-9476-8E9564B46767}" presName="Name0" presStyleCnt="0">
        <dgm:presLayoutVars>
          <dgm:dir/>
          <dgm:resizeHandles val="exact"/>
        </dgm:presLayoutVars>
      </dgm:prSet>
      <dgm:spPr/>
    </dgm:pt>
    <dgm:pt modelId="{34E96675-79D3-405B-B02A-8973313FB337}" type="pres">
      <dgm:prSet presAssocID="{706126E6-B04B-431C-A1C2-E24699780541}" presName="node" presStyleLbl="node1" presStyleIdx="0" presStyleCnt="12">
        <dgm:presLayoutVars>
          <dgm:bulletEnabled val="1"/>
        </dgm:presLayoutVars>
      </dgm:prSet>
      <dgm:spPr/>
    </dgm:pt>
    <dgm:pt modelId="{4575F90D-33E8-4697-A38F-D31F7AB24866}" type="pres">
      <dgm:prSet presAssocID="{69722E3F-D0C6-4EF9-9BFA-511036A0F64B}" presName="sibTrans" presStyleLbl="sibTrans1D1" presStyleIdx="0" presStyleCnt="11"/>
      <dgm:spPr/>
    </dgm:pt>
    <dgm:pt modelId="{36E58855-6080-4BC7-8A31-98B11D5F14B5}" type="pres">
      <dgm:prSet presAssocID="{69722E3F-D0C6-4EF9-9BFA-511036A0F64B}" presName="connectorText" presStyleLbl="sibTrans1D1" presStyleIdx="0" presStyleCnt="11"/>
      <dgm:spPr/>
    </dgm:pt>
    <dgm:pt modelId="{5FFF5A8A-07FF-492D-873E-76CC59EC279F}" type="pres">
      <dgm:prSet presAssocID="{00F9C78B-5F64-46B6-8783-55F7F62DB54D}" presName="node" presStyleLbl="node1" presStyleIdx="1" presStyleCnt="12">
        <dgm:presLayoutVars>
          <dgm:bulletEnabled val="1"/>
        </dgm:presLayoutVars>
      </dgm:prSet>
      <dgm:spPr/>
    </dgm:pt>
    <dgm:pt modelId="{8FC1E33D-A99B-4C5F-8469-4BE7098DC6CE}" type="pres">
      <dgm:prSet presAssocID="{20EAFB06-078F-4460-8132-CC2519A01B1A}" presName="sibTrans" presStyleLbl="sibTrans1D1" presStyleIdx="1" presStyleCnt="11"/>
      <dgm:spPr/>
    </dgm:pt>
    <dgm:pt modelId="{48A3D583-1C1C-4038-B212-6F1F1675B7A9}" type="pres">
      <dgm:prSet presAssocID="{20EAFB06-078F-4460-8132-CC2519A01B1A}" presName="connectorText" presStyleLbl="sibTrans1D1" presStyleIdx="1" presStyleCnt="11"/>
      <dgm:spPr/>
    </dgm:pt>
    <dgm:pt modelId="{1E49A10B-8CD0-4353-AC2D-81E7FC768712}" type="pres">
      <dgm:prSet presAssocID="{8278FFA1-B9E9-45C1-AF15-6BB24B6E5778}" presName="node" presStyleLbl="node1" presStyleIdx="2" presStyleCnt="12">
        <dgm:presLayoutVars>
          <dgm:bulletEnabled val="1"/>
        </dgm:presLayoutVars>
      </dgm:prSet>
      <dgm:spPr/>
    </dgm:pt>
    <dgm:pt modelId="{3B5ACB2C-B6B1-41A7-84EC-2586E08000A4}" type="pres">
      <dgm:prSet presAssocID="{3E17B357-E068-41EC-A511-B79937CFB6A5}" presName="sibTrans" presStyleLbl="sibTrans1D1" presStyleIdx="2" presStyleCnt="11"/>
      <dgm:spPr/>
    </dgm:pt>
    <dgm:pt modelId="{C1C53DD6-A592-43C5-8DD9-925FEDA5F827}" type="pres">
      <dgm:prSet presAssocID="{3E17B357-E068-41EC-A511-B79937CFB6A5}" presName="connectorText" presStyleLbl="sibTrans1D1" presStyleIdx="2" presStyleCnt="11"/>
      <dgm:spPr/>
    </dgm:pt>
    <dgm:pt modelId="{02B6E9FE-B6DB-4671-A9E1-F3AC45170FC5}" type="pres">
      <dgm:prSet presAssocID="{357E7646-6CA2-4986-A515-6740782B786C}" presName="node" presStyleLbl="node1" presStyleIdx="3" presStyleCnt="12">
        <dgm:presLayoutVars>
          <dgm:bulletEnabled val="1"/>
        </dgm:presLayoutVars>
      </dgm:prSet>
      <dgm:spPr/>
    </dgm:pt>
    <dgm:pt modelId="{25630505-4C0A-43E2-95D5-7A03A5E7816B}" type="pres">
      <dgm:prSet presAssocID="{0AAF7E77-A0B5-4128-8357-41C2ED28581D}" presName="sibTrans" presStyleLbl="sibTrans1D1" presStyleIdx="3" presStyleCnt="11"/>
      <dgm:spPr/>
    </dgm:pt>
    <dgm:pt modelId="{1460965F-7998-47B3-B424-CDDD06B423E0}" type="pres">
      <dgm:prSet presAssocID="{0AAF7E77-A0B5-4128-8357-41C2ED28581D}" presName="connectorText" presStyleLbl="sibTrans1D1" presStyleIdx="3" presStyleCnt="11"/>
      <dgm:spPr/>
    </dgm:pt>
    <dgm:pt modelId="{A0BF7814-CC58-47BD-B93D-E1C34E41154E}" type="pres">
      <dgm:prSet presAssocID="{4ED587C5-E154-4E04-9600-D8A813A96267}" presName="node" presStyleLbl="node1" presStyleIdx="4" presStyleCnt="12">
        <dgm:presLayoutVars>
          <dgm:bulletEnabled val="1"/>
        </dgm:presLayoutVars>
      </dgm:prSet>
      <dgm:spPr/>
    </dgm:pt>
    <dgm:pt modelId="{853154AA-B9D5-4CAB-8BBD-ED494FBE624D}" type="pres">
      <dgm:prSet presAssocID="{DE15A33C-3EB4-4870-BD16-C7DA71786395}" presName="sibTrans" presStyleLbl="sibTrans1D1" presStyleIdx="4" presStyleCnt="11"/>
      <dgm:spPr/>
    </dgm:pt>
    <dgm:pt modelId="{AE8F9AD1-402A-4E28-BC9F-E35AE0C7180C}" type="pres">
      <dgm:prSet presAssocID="{DE15A33C-3EB4-4870-BD16-C7DA71786395}" presName="connectorText" presStyleLbl="sibTrans1D1" presStyleIdx="4" presStyleCnt="11"/>
      <dgm:spPr/>
    </dgm:pt>
    <dgm:pt modelId="{749C76E5-454A-4BCC-9288-74A3FB4A60C7}" type="pres">
      <dgm:prSet presAssocID="{A09623BF-CF02-477F-9AA1-31DA288BEC29}" presName="node" presStyleLbl="node1" presStyleIdx="5" presStyleCnt="12">
        <dgm:presLayoutVars>
          <dgm:bulletEnabled val="1"/>
        </dgm:presLayoutVars>
      </dgm:prSet>
      <dgm:spPr/>
    </dgm:pt>
    <dgm:pt modelId="{6C9236BA-F40B-40AE-8EA3-FE30A9EB559C}" type="pres">
      <dgm:prSet presAssocID="{0C8868BF-2FB0-4A15-9E36-D215306A9E71}" presName="sibTrans" presStyleLbl="sibTrans1D1" presStyleIdx="5" presStyleCnt="11"/>
      <dgm:spPr/>
    </dgm:pt>
    <dgm:pt modelId="{1CD7F68F-8862-491B-8DC1-7CD3DC6C41E0}" type="pres">
      <dgm:prSet presAssocID="{0C8868BF-2FB0-4A15-9E36-D215306A9E71}" presName="connectorText" presStyleLbl="sibTrans1D1" presStyleIdx="5" presStyleCnt="11"/>
      <dgm:spPr/>
    </dgm:pt>
    <dgm:pt modelId="{74AC3145-5F0E-4EA6-A77F-D5BA66A28E8C}" type="pres">
      <dgm:prSet presAssocID="{E73F387C-7E86-43D1-996A-43520B9D182D}" presName="node" presStyleLbl="node1" presStyleIdx="6" presStyleCnt="12">
        <dgm:presLayoutVars>
          <dgm:bulletEnabled val="1"/>
        </dgm:presLayoutVars>
      </dgm:prSet>
      <dgm:spPr/>
    </dgm:pt>
    <dgm:pt modelId="{98F12A13-FD8C-449F-8C82-6B68A5730534}" type="pres">
      <dgm:prSet presAssocID="{AACEF557-7699-44DB-BE37-EF1900455E67}" presName="sibTrans" presStyleLbl="sibTrans1D1" presStyleIdx="6" presStyleCnt="11"/>
      <dgm:spPr/>
    </dgm:pt>
    <dgm:pt modelId="{7C24C9F1-2A0F-4E12-BA3F-EE14E32321E3}" type="pres">
      <dgm:prSet presAssocID="{AACEF557-7699-44DB-BE37-EF1900455E67}" presName="connectorText" presStyleLbl="sibTrans1D1" presStyleIdx="6" presStyleCnt="11"/>
      <dgm:spPr/>
    </dgm:pt>
    <dgm:pt modelId="{5FCA55B3-173C-4A4B-A5CC-BB7AAEC53649}" type="pres">
      <dgm:prSet presAssocID="{151FBD29-6E3A-48E2-948E-AE3737DB5B45}" presName="node" presStyleLbl="node1" presStyleIdx="7" presStyleCnt="12">
        <dgm:presLayoutVars>
          <dgm:bulletEnabled val="1"/>
        </dgm:presLayoutVars>
      </dgm:prSet>
      <dgm:spPr/>
    </dgm:pt>
    <dgm:pt modelId="{F64183DD-C2D0-460F-8280-7A27A3B12363}" type="pres">
      <dgm:prSet presAssocID="{5CBDC26D-CBF8-4306-8B1A-56E84EAE8AEE}" presName="sibTrans" presStyleLbl="sibTrans1D1" presStyleIdx="7" presStyleCnt="11"/>
      <dgm:spPr/>
    </dgm:pt>
    <dgm:pt modelId="{FCE97525-7373-4F59-8FB7-9A3D014F913B}" type="pres">
      <dgm:prSet presAssocID="{5CBDC26D-CBF8-4306-8B1A-56E84EAE8AEE}" presName="connectorText" presStyleLbl="sibTrans1D1" presStyleIdx="7" presStyleCnt="11"/>
      <dgm:spPr/>
    </dgm:pt>
    <dgm:pt modelId="{2756C3FD-5CB0-40D5-9859-50FBDB8189C7}" type="pres">
      <dgm:prSet presAssocID="{EB09A347-7447-43DB-9121-B0D08515A35F}" presName="node" presStyleLbl="node1" presStyleIdx="8" presStyleCnt="12">
        <dgm:presLayoutVars>
          <dgm:bulletEnabled val="1"/>
        </dgm:presLayoutVars>
      </dgm:prSet>
      <dgm:spPr/>
    </dgm:pt>
    <dgm:pt modelId="{84C5DA2F-16E5-4F26-BC7D-3A2CD4FEAA1B}" type="pres">
      <dgm:prSet presAssocID="{D15C2B67-4B8C-4C5B-9FBD-5C013654E393}" presName="sibTrans" presStyleLbl="sibTrans1D1" presStyleIdx="8" presStyleCnt="11"/>
      <dgm:spPr/>
    </dgm:pt>
    <dgm:pt modelId="{D5B9652D-4010-45A1-9E1A-DB293B615318}" type="pres">
      <dgm:prSet presAssocID="{D15C2B67-4B8C-4C5B-9FBD-5C013654E393}" presName="connectorText" presStyleLbl="sibTrans1D1" presStyleIdx="8" presStyleCnt="11"/>
      <dgm:spPr/>
    </dgm:pt>
    <dgm:pt modelId="{B1096F7A-55E4-4701-8DDD-5333B3A210E8}" type="pres">
      <dgm:prSet presAssocID="{693030FD-E36D-4B34-9C03-183A0CF013D4}" presName="node" presStyleLbl="node1" presStyleIdx="9" presStyleCnt="12">
        <dgm:presLayoutVars>
          <dgm:bulletEnabled val="1"/>
        </dgm:presLayoutVars>
      </dgm:prSet>
      <dgm:spPr/>
    </dgm:pt>
    <dgm:pt modelId="{EF24549C-0A6C-49FA-BDF3-EF07B030CC6B}" type="pres">
      <dgm:prSet presAssocID="{E4C86495-DF6D-407F-B900-0917609E771A}" presName="sibTrans" presStyleLbl="sibTrans1D1" presStyleIdx="9" presStyleCnt="11"/>
      <dgm:spPr/>
    </dgm:pt>
    <dgm:pt modelId="{D6046B0A-6C94-4611-BB4F-1D8060CE2FBD}" type="pres">
      <dgm:prSet presAssocID="{E4C86495-DF6D-407F-B900-0917609E771A}" presName="connectorText" presStyleLbl="sibTrans1D1" presStyleIdx="9" presStyleCnt="11"/>
      <dgm:spPr/>
    </dgm:pt>
    <dgm:pt modelId="{BF52CE6F-7E66-4B75-817E-736EA48CFE4D}" type="pres">
      <dgm:prSet presAssocID="{25262394-968B-4D51-8687-449B06B99990}" presName="node" presStyleLbl="node1" presStyleIdx="10" presStyleCnt="12">
        <dgm:presLayoutVars>
          <dgm:bulletEnabled val="1"/>
        </dgm:presLayoutVars>
      </dgm:prSet>
      <dgm:spPr/>
    </dgm:pt>
    <dgm:pt modelId="{33C88888-A9A3-48EA-8367-223BC9AB4EFE}" type="pres">
      <dgm:prSet presAssocID="{DACE8F53-2100-4082-AB48-7E397AF9693B}" presName="sibTrans" presStyleLbl="sibTrans1D1" presStyleIdx="10" presStyleCnt="11"/>
      <dgm:spPr/>
    </dgm:pt>
    <dgm:pt modelId="{85AFEC04-31A9-4971-B902-9246EBBDA30A}" type="pres">
      <dgm:prSet presAssocID="{DACE8F53-2100-4082-AB48-7E397AF9693B}" presName="connectorText" presStyleLbl="sibTrans1D1" presStyleIdx="10" presStyleCnt="11"/>
      <dgm:spPr/>
    </dgm:pt>
    <dgm:pt modelId="{5D18652A-79B0-4EE3-AD6D-61681B8E5543}" type="pres">
      <dgm:prSet presAssocID="{6DC15D19-03C8-4301-AC64-A6D1740856FE}" presName="node" presStyleLbl="node1" presStyleIdx="11" presStyleCnt="12">
        <dgm:presLayoutVars>
          <dgm:bulletEnabled val="1"/>
        </dgm:presLayoutVars>
      </dgm:prSet>
      <dgm:spPr/>
    </dgm:pt>
  </dgm:ptLst>
  <dgm:cxnLst>
    <dgm:cxn modelId="{11417B02-D40D-48D2-B39B-E77A897CF8B2}" srcId="{8284BFA8-F45F-4DA0-9476-8E9564B46767}" destId="{E73F387C-7E86-43D1-996A-43520B9D182D}" srcOrd="6" destOrd="0" parTransId="{2FEC3701-E029-4529-8102-DF744FF4BB94}" sibTransId="{AACEF557-7699-44DB-BE37-EF1900455E67}"/>
    <dgm:cxn modelId="{9008C80A-479E-46D0-B374-A316F15EBC72}" type="presOf" srcId="{D15C2B67-4B8C-4C5B-9FBD-5C013654E393}" destId="{D5B9652D-4010-45A1-9E1A-DB293B615318}" srcOrd="1" destOrd="0" presId="urn:microsoft.com/office/officeart/2016/7/layout/RepeatingBendingProcessNew"/>
    <dgm:cxn modelId="{D5C4BB0E-7E18-4D49-A12A-D3442FB7BC1E}" srcId="{8284BFA8-F45F-4DA0-9476-8E9564B46767}" destId="{357E7646-6CA2-4986-A515-6740782B786C}" srcOrd="3" destOrd="0" parTransId="{3106221E-D057-46D8-B23C-F032CEFC6398}" sibTransId="{0AAF7E77-A0B5-4128-8357-41C2ED28581D}"/>
    <dgm:cxn modelId="{2006A012-AF63-42BF-B1F4-F74D6C802FB6}" type="presOf" srcId="{AACEF557-7699-44DB-BE37-EF1900455E67}" destId="{7C24C9F1-2A0F-4E12-BA3F-EE14E32321E3}" srcOrd="1" destOrd="0" presId="urn:microsoft.com/office/officeart/2016/7/layout/RepeatingBendingProcessNew"/>
    <dgm:cxn modelId="{30259613-7B0B-481C-A95E-0A19505D63D9}" srcId="{8284BFA8-F45F-4DA0-9476-8E9564B46767}" destId="{693030FD-E36D-4B34-9C03-183A0CF013D4}" srcOrd="9" destOrd="0" parTransId="{109A911D-33AA-4BB2-ADC7-CE8D3B76DC1B}" sibTransId="{E4C86495-DF6D-407F-B900-0917609E771A}"/>
    <dgm:cxn modelId="{B63DCF1D-6F1D-48A8-9F07-96B097441032}" srcId="{8284BFA8-F45F-4DA0-9476-8E9564B46767}" destId="{151FBD29-6E3A-48E2-948E-AE3737DB5B45}" srcOrd="7" destOrd="0" parTransId="{836D0C95-122A-41BF-BE1F-1DD61E562D97}" sibTransId="{5CBDC26D-CBF8-4306-8B1A-56E84EAE8AEE}"/>
    <dgm:cxn modelId="{B5D96E29-9417-426C-B590-6894B1D3D576}" type="presOf" srcId="{8284BFA8-F45F-4DA0-9476-8E9564B46767}" destId="{4A511D43-D8C9-4485-9C64-8B257A695CA1}" srcOrd="0" destOrd="0" presId="urn:microsoft.com/office/officeart/2016/7/layout/RepeatingBendingProcessNew"/>
    <dgm:cxn modelId="{F794E929-8F25-439A-8C78-0482CFA6A39D}" srcId="{8284BFA8-F45F-4DA0-9476-8E9564B46767}" destId="{8278FFA1-B9E9-45C1-AF15-6BB24B6E5778}" srcOrd="2" destOrd="0" parTransId="{777ED8A4-81F0-4977-AC23-21860B8D2FAB}" sibTransId="{3E17B357-E068-41EC-A511-B79937CFB6A5}"/>
    <dgm:cxn modelId="{3D0BEB2B-3A42-4FCD-93DF-0573713EF85B}" type="presOf" srcId="{706126E6-B04B-431C-A1C2-E24699780541}" destId="{34E96675-79D3-405B-B02A-8973313FB337}" srcOrd="0" destOrd="0" presId="urn:microsoft.com/office/officeart/2016/7/layout/RepeatingBendingProcessNew"/>
    <dgm:cxn modelId="{1677F52D-3498-4421-BCE0-C4200F0A7D6F}" type="presOf" srcId="{3E17B357-E068-41EC-A511-B79937CFB6A5}" destId="{3B5ACB2C-B6B1-41A7-84EC-2586E08000A4}" srcOrd="0" destOrd="0" presId="urn:microsoft.com/office/officeart/2016/7/layout/RepeatingBendingProcessNew"/>
    <dgm:cxn modelId="{34AAC62F-D13C-48F6-81B2-156FF7148C0B}" type="presOf" srcId="{8278FFA1-B9E9-45C1-AF15-6BB24B6E5778}" destId="{1E49A10B-8CD0-4353-AC2D-81E7FC768712}" srcOrd="0" destOrd="0" presId="urn:microsoft.com/office/officeart/2016/7/layout/RepeatingBendingProcessNew"/>
    <dgm:cxn modelId="{392FFD30-DB7B-48C8-966A-3BE206052408}" type="presOf" srcId="{AACEF557-7699-44DB-BE37-EF1900455E67}" destId="{98F12A13-FD8C-449F-8C82-6B68A5730534}" srcOrd="0" destOrd="0" presId="urn:microsoft.com/office/officeart/2016/7/layout/RepeatingBendingProcessNew"/>
    <dgm:cxn modelId="{1918B936-1AB8-402D-B0B3-4E7154B4477C}" type="presOf" srcId="{6DC15D19-03C8-4301-AC64-A6D1740856FE}" destId="{5D18652A-79B0-4EE3-AD6D-61681B8E5543}" srcOrd="0" destOrd="0" presId="urn:microsoft.com/office/officeart/2016/7/layout/RepeatingBendingProcessNew"/>
    <dgm:cxn modelId="{E8300A3B-6544-4AFA-8937-94192B10BA53}" type="presOf" srcId="{5CBDC26D-CBF8-4306-8B1A-56E84EAE8AEE}" destId="{FCE97525-7373-4F59-8FB7-9A3D014F913B}" srcOrd="1" destOrd="0" presId="urn:microsoft.com/office/officeart/2016/7/layout/RepeatingBendingProcessNew"/>
    <dgm:cxn modelId="{57DA1B3F-2B47-45A5-9241-5A78E13DFB49}" type="presOf" srcId="{DE15A33C-3EB4-4870-BD16-C7DA71786395}" destId="{AE8F9AD1-402A-4E28-BC9F-E35AE0C7180C}" srcOrd="1" destOrd="0" presId="urn:microsoft.com/office/officeart/2016/7/layout/RepeatingBendingProcessNew"/>
    <dgm:cxn modelId="{F315C85F-957B-486B-B1C0-5BF1D39AFB58}" type="presOf" srcId="{EB09A347-7447-43DB-9121-B0D08515A35F}" destId="{2756C3FD-5CB0-40D5-9859-50FBDB8189C7}" srcOrd="0" destOrd="0" presId="urn:microsoft.com/office/officeart/2016/7/layout/RepeatingBendingProcessNew"/>
    <dgm:cxn modelId="{97684647-15B5-4EBC-B02D-0A047C4C4740}" type="presOf" srcId="{20EAFB06-078F-4460-8132-CC2519A01B1A}" destId="{48A3D583-1C1C-4038-B212-6F1F1675B7A9}" srcOrd="1" destOrd="0" presId="urn:microsoft.com/office/officeart/2016/7/layout/RepeatingBendingProcessNew"/>
    <dgm:cxn modelId="{A599836D-3730-4244-8C1B-D3345CD2A160}" srcId="{8284BFA8-F45F-4DA0-9476-8E9564B46767}" destId="{6DC15D19-03C8-4301-AC64-A6D1740856FE}" srcOrd="11" destOrd="0" parTransId="{2843C9E8-27F9-4574-B94F-9F9969C6FCE2}" sibTransId="{EDA629E7-BFCF-4202-8D09-A62C7EDB700B}"/>
    <dgm:cxn modelId="{E2B7CE4E-74FF-4B4C-9FF1-6AC11EA2FF15}" type="presOf" srcId="{3E17B357-E068-41EC-A511-B79937CFB6A5}" destId="{C1C53DD6-A592-43C5-8DD9-925FEDA5F827}" srcOrd="1" destOrd="0" presId="urn:microsoft.com/office/officeart/2016/7/layout/RepeatingBendingProcessNew"/>
    <dgm:cxn modelId="{ED34A24F-7E82-4670-BBB3-68F52023292E}" type="presOf" srcId="{20EAFB06-078F-4460-8132-CC2519A01B1A}" destId="{8FC1E33D-A99B-4C5F-8469-4BE7098DC6CE}" srcOrd="0" destOrd="0" presId="urn:microsoft.com/office/officeart/2016/7/layout/RepeatingBendingProcessNew"/>
    <dgm:cxn modelId="{A8948553-E484-48BF-B1E8-AD2CE7EED464}" srcId="{8284BFA8-F45F-4DA0-9476-8E9564B46767}" destId="{25262394-968B-4D51-8687-449B06B99990}" srcOrd="10" destOrd="0" parTransId="{B882782E-1101-4D93-8968-04F112346441}" sibTransId="{DACE8F53-2100-4082-AB48-7E397AF9693B}"/>
    <dgm:cxn modelId="{DAAB6F83-BC57-4FC2-AEEB-9552B0F66ADA}" type="presOf" srcId="{E4C86495-DF6D-407F-B900-0917609E771A}" destId="{D6046B0A-6C94-4611-BB4F-1D8060CE2FBD}" srcOrd="1" destOrd="0" presId="urn:microsoft.com/office/officeart/2016/7/layout/RepeatingBendingProcessNew"/>
    <dgm:cxn modelId="{2D3A6797-451A-4A9F-8183-C587897DA593}" srcId="{8284BFA8-F45F-4DA0-9476-8E9564B46767}" destId="{4ED587C5-E154-4E04-9600-D8A813A96267}" srcOrd="4" destOrd="0" parTransId="{AD459950-2CF3-4CC7-B40E-D4C02B33623E}" sibTransId="{DE15A33C-3EB4-4870-BD16-C7DA71786395}"/>
    <dgm:cxn modelId="{D9332AA4-B7AB-4FCB-BB03-784A0E5BCA61}" type="presOf" srcId="{5CBDC26D-CBF8-4306-8B1A-56E84EAE8AEE}" destId="{F64183DD-C2D0-460F-8280-7A27A3B12363}" srcOrd="0" destOrd="0" presId="urn:microsoft.com/office/officeart/2016/7/layout/RepeatingBendingProcessNew"/>
    <dgm:cxn modelId="{B83818AA-9B2E-454E-8699-51101FA61D5D}" type="presOf" srcId="{69722E3F-D0C6-4EF9-9BFA-511036A0F64B}" destId="{36E58855-6080-4BC7-8A31-98B11D5F14B5}" srcOrd="1" destOrd="0" presId="urn:microsoft.com/office/officeart/2016/7/layout/RepeatingBendingProcessNew"/>
    <dgm:cxn modelId="{57CFEAAB-1125-4012-B1E0-364EA8278C52}" type="presOf" srcId="{DACE8F53-2100-4082-AB48-7E397AF9693B}" destId="{85AFEC04-31A9-4971-B902-9246EBBDA30A}" srcOrd="1" destOrd="0" presId="urn:microsoft.com/office/officeart/2016/7/layout/RepeatingBendingProcessNew"/>
    <dgm:cxn modelId="{E47D9DB0-3E2B-448B-9B64-455D3136927F}" type="presOf" srcId="{4ED587C5-E154-4E04-9600-D8A813A96267}" destId="{A0BF7814-CC58-47BD-B93D-E1C34E41154E}" srcOrd="0" destOrd="0" presId="urn:microsoft.com/office/officeart/2016/7/layout/RepeatingBendingProcessNew"/>
    <dgm:cxn modelId="{1AD77EB8-FDA6-42D7-8E79-F3141257F3AF}" type="presOf" srcId="{0AAF7E77-A0B5-4128-8357-41C2ED28581D}" destId="{1460965F-7998-47B3-B424-CDDD06B423E0}" srcOrd="1" destOrd="0" presId="urn:microsoft.com/office/officeart/2016/7/layout/RepeatingBendingProcessNew"/>
    <dgm:cxn modelId="{D1DE80BC-471C-4233-AFD8-91A8DBA4AFDD}" type="presOf" srcId="{357E7646-6CA2-4986-A515-6740782B786C}" destId="{02B6E9FE-B6DB-4671-A9E1-F3AC45170FC5}" srcOrd="0" destOrd="0" presId="urn:microsoft.com/office/officeart/2016/7/layout/RepeatingBendingProcessNew"/>
    <dgm:cxn modelId="{A85365C1-948A-4E83-BD87-6910F3DBEADC}" srcId="{8284BFA8-F45F-4DA0-9476-8E9564B46767}" destId="{706126E6-B04B-431C-A1C2-E24699780541}" srcOrd="0" destOrd="0" parTransId="{E91F86FB-C2D1-4CF4-97DE-DED14EB667BA}" sibTransId="{69722E3F-D0C6-4EF9-9BFA-511036A0F64B}"/>
    <dgm:cxn modelId="{E3873DC3-3AC0-4673-A035-399F4D27FC2B}" type="presOf" srcId="{25262394-968B-4D51-8687-449B06B99990}" destId="{BF52CE6F-7E66-4B75-817E-736EA48CFE4D}" srcOrd="0" destOrd="0" presId="urn:microsoft.com/office/officeart/2016/7/layout/RepeatingBendingProcessNew"/>
    <dgm:cxn modelId="{654A98C8-F8FA-4E1D-919F-76A66587DF23}" type="presOf" srcId="{DE15A33C-3EB4-4870-BD16-C7DA71786395}" destId="{853154AA-B9D5-4CAB-8BBD-ED494FBE624D}" srcOrd="0" destOrd="0" presId="urn:microsoft.com/office/officeart/2016/7/layout/RepeatingBendingProcessNew"/>
    <dgm:cxn modelId="{282FB4C9-10B2-4F36-A337-4605972E25DB}" type="presOf" srcId="{0C8868BF-2FB0-4A15-9E36-D215306A9E71}" destId="{6C9236BA-F40B-40AE-8EA3-FE30A9EB559C}" srcOrd="0" destOrd="0" presId="urn:microsoft.com/office/officeart/2016/7/layout/RepeatingBendingProcessNew"/>
    <dgm:cxn modelId="{032A47CA-2A3B-49CD-B5DB-19AD1B227E65}" type="presOf" srcId="{693030FD-E36D-4B34-9C03-183A0CF013D4}" destId="{B1096F7A-55E4-4701-8DDD-5333B3A210E8}" srcOrd="0" destOrd="0" presId="urn:microsoft.com/office/officeart/2016/7/layout/RepeatingBendingProcessNew"/>
    <dgm:cxn modelId="{2B3DA7CD-B245-49AB-BF85-317CEB4B2272}" type="presOf" srcId="{A09623BF-CF02-477F-9AA1-31DA288BEC29}" destId="{749C76E5-454A-4BCC-9288-74A3FB4A60C7}" srcOrd="0" destOrd="0" presId="urn:microsoft.com/office/officeart/2016/7/layout/RepeatingBendingProcessNew"/>
    <dgm:cxn modelId="{E0C108D4-DF33-4656-82E1-D2421E03A7E0}" srcId="{8284BFA8-F45F-4DA0-9476-8E9564B46767}" destId="{00F9C78B-5F64-46B6-8783-55F7F62DB54D}" srcOrd="1" destOrd="0" parTransId="{0618A16D-58F3-47DE-BF74-63D76443DF8D}" sibTransId="{20EAFB06-078F-4460-8132-CC2519A01B1A}"/>
    <dgm:cxn modelId="{B53F29D5-677F-421A-8D6C-03AA2EB061FC}" srcId="{8284BFA8-F45F-4DA0-9476-8E9564B46767}" destId="{A09623BF-CF02-477F-9AA1-31DA288BEC29}" srcOrd="5" destOrd="0" parTransId="{8CB5CFF5-E7E4-4728-BDEA-E247AB1240CE}" sibTransId="{0C8868BF-2FB0-4A15-9E36-D215306A9E71}"/>
    <dgm:cxn modelId="{5A81FED7-82BF-4353-8D98-456CEC382658}" type="presOf" srcId="{00F9C78B-5F64-46B6-8783-55F7F62DB54D}" destId="{5FFF5A8A-07FF-492D-873E-76CC59EC279F}" srcOrd="0" destOrd="0" presId="urn:microsoft.com/office/officeart/2016/7/layout/RepeatingBendingProcessNew"/>
    <dgm:cxn modelId="{83BA8DD8-CC8A-4EC2-811C-E71CC4FAA3A3}" srcId="{8284BFA8-F45F-4DA0-9476-8E9564B46767}" destId="{EB09A347-7447-43DB-9121-B0D08515A35F}" srcOrd="8" destOrd="0" parTransId="{19735C74-40FB-4E27-B203-885BE3FB401F}" sibTransId="{D15C2B67-4B8C-4C5B-9FBD-5C013654E393}"/>
    <dgm:cxn modelId="{93126CDF-3BA4-411F-A6CC-BB1C09E617E3}" type="presOf" srcId="{69722E3F-D0C6-4EF9-9BFA-511036A0F64B}" destId="{4575F90D-33E8-4697-A38F-D31F7AB24866}" srcOrd="0" destOrd="0" presId="urn:microsoft.com/office/officeart/2016/7/layout/RepeatingBendingProcessNew"/>
    <dgm:cxn modelId="{C1E43BE8-4C14-4F2B-AE60-091CB8749BC8}" type="presOf" srcId="{D15C2B67-4B8C-4C5B-9FBD-5C013654E393}" destId="{84C5DA2F-16E5-4F26-BC7D-3A2CD4FEAA1B}" srcOrd="0" destOrd="0" presId="urn:microsoft.com/office/officeart/2016/7/layout/RepeatingBendingProcessNew"/>
    <dgm:cxn modelId="{072F39EE-7101-4A60-8603-74B769919067}" type="presOf" srcId="{0AAF7E77-A0B5-4128-8357-41C2ED28581D}" destId="{25630505-4C0A-43E2-95D5-7A03A5E7816B}" srcOrd="0" destOrd="0" presId="urn:microsoft.com/office/officeart/2016/7/layout/RepeatingBendingProcessNew"/>
    <dgm:cxn modelId="{DFCFFBF1-AB84-48B2-B380-CF37BC2D9E5E}" type="presOf" srcId="{DACE8F53-2100-4082-AB48-7E397AF9693B}" destId="{33C88888-A9A3-48EA-8367-223BC9AB4EFE}" srcOrd="0" destOrd="0" presId="urn:microsoft.com/office/officeart/2016/7/layout/RepeatingBendingProcessNew"/>
    <dgm:cxn modelId="{2B2781F2-0979-4719-849D-F35073FB7DBF}" type="presOf" srcId="{E4C86495-DF6D-407F-B900-0917609E771A}" destId="{EF24549C-0A6C-49FA-BDF3-EF07B030CC6B}" srcOrd="0" destOrd="0" presId="urn:microsoft.com/office/officeart/2016/7/layout/RepeatingBendingProcessNew"/>
    <dgm:cxn modelId="{3193DAF9-92A5-40DC-820B-CA8DAC005B50}" type="presOf" srcId="{0C8868BF-2FB0-4A15-9E36-D215306A9E71}" destId="{1CD7F68F-8862-491B-8DC1-7CD3DC6C41E0}" srcOrd="1" destOrd="0" presId="urn:microsoft.com/office/officeart/2016/7/layout/RepeatingBendingProcessNew"/>
    <dgm:cxn modelId="{A07D11FC-19BE-464A-8861-AE11248B4708}" type="presOf" srcId="{E73F387C-7E86-43D1-996A-43520B9D182D}" destId="{74AC3145-5F0E-4EA6-A77F-D5BA66A28E8C}" srcOrd="0" destOrd="0" presId="urn:microsoft.com/office/officeart/2016/7/layout/RepeatingBendingProcessNew"/>
    <dgm:cxn modelId="{86CED0FC-C54C-4F72-960F-DB1AB99E795B}" type="presOf" srcId="{151FBD29-6E3A-48E2-948E-AE3737DB5B45}" destId="{5FCA55B3-173C-4A4B-A5CC-BB7AAEC53649}" srcOrd="0" destOrd="0" presId="urn:microsoft.com/office/officeart/2016/7/layout/RepeatingBendingProcessNew"/>
    <dgm:cxn modelId="{5D05ED18-442E-4B3C-BD49-64AE30D39A98}" type="presParOf" srcId="{4A511D43-D8C9-4485-9C64-8B257A695CA1}" destId="{34E96675-79D3-405B-B02A-8973313FB337}" srcOrd="0" destOrd="0" presId="urn:microsoft.com/office/officeart/2016/7/layout/RepeatingBendingProcessNew"/>
    <dgm:cxn modelId="{CCC53923-231D-4FC1-AD7C-02075227A891}" type="presParOf" srcId="{4A511D43-D8C9-4485-9C64-8B257A695CA1}" destId="{4575F90D-33E8-4697-A38F-D31F7AB24866}" srcOrd="1" destOrd="0" presId="urn:microsoft.com/office/officeart/2016/7/layout/RepeatingBendingProcessNew"/>
    <dgm:cxn modelId="{E5C47C6B-3BA7-46F7-8E3A-23DC1C50DF35}" type="presParOf" srcId="{4575F90D-33E8-4697-A38F-D31F7AB24866}" destId="{36E58855-6080-4BC7-8A31-98B11D5F14B5}" srcOrd="0" destOrd="0" presId="urn:microsoft.com/office/officeart/2016/7/layout/RepeatingBendingProcessNew"/>
    <dgm:cxn modelId="{77A4A334-1C24-463F-B488-2F76C0B9371B}" type="presParOf" srcId="{4A511D43-D8C9-4485-9C64-8B257A695CA1}" destId="{5FFF5A8A-07FF-492D-873E-76CC59EC279F}" srcOrd="2" destOrd="0" presId="urn:microsoft.com/office/officeart/2016/7/layout/RepeatingBendingProcessNew"/>
    <dgm:cxn modelId="{C4F7A9E0-BD03-4D70-A0BE-454996A28C61}" type="presParOf" srcId="{4A511D43-D8C9-4485-9C64-8B257A695CA1}" destId="{8FC1E33D-A99B-4C5F-8469-4BE7098DC6CE}" srcOrd="3" destOrd="0" presId="urn:microsoft.com/office/officeart/2016/7/layout/RepeatingBendingProcessNew"/>
    <dgm:cxn modelId="{46823BF1-F79C-4007-B407-CE37CEB17273}" type="presParOf" srcId="{8FC1E33D-A99B-4C5F-8469-4BE7098DC6CE}" destId="{48A3D583-1C1C-4038-B212-6F1F1675B7A9}" srcOrd="0" destOrd="0" presId="urn:microsoft.com/office/officeart/2016/7/layout/RepeatingBendingProcessNew"/>
    <dgm:cxn modelId="{798ADA7E-C1D4-4A79-BD8C-DC91246E43B0}" type="presParOf" srcId="{4A511D43-D8C9-4485-9C64-8B257A695CA1}" destId="{1E49A10B-8CD0-4353-AC2D-81E7FC768712}" srcOrd="4" destOrd="0" presId="urn:microsoft.com/office/officeart/2016/7/layout/RepeatingBendingProcessNew"/>
    <dgm:cxn modelId="{9E3BCE6E-17DC-454F-B210-A794F76EEA9E}" type="presParOf" srcId="{4A511D43-D8C9-4485-9C64-8B257A695CA1}" destId="{3B5ACB2C-B6B1-41A7-84EC-2586E08000A4}" srcOrd="5" destOrd="0" presId="urn:microsoft.com/office/officeart/2016/7/layout/RepeatingBendingProcessNew"/>
    <dgm:cxn modelId="{AAB96118-907C-4009-B61F-237BC3A67DD3}" type="presParOf" srcId="{3B5ACB2C-B6B1-41A7-84EC-2586E08000A4}" destId="{C1C53DD6-A592-43C5-8DD9-925FEDA5F827}" srcOrd="0" destOrd="0" presId="urn:microsoft.com/office/officeart/2016/7/layout/RepeatingBendingProcessNew"/>
    <dgm:cxn modelId="{E7C108C0-7579-4A4C-B6E2-0758FCFA66FA}" type="presParOf" srcId="{4A511D43-D8C9-4485-9C64-8B257A695CA1}" destId="{02B6E9FE-B6DB-4671-A9E1-F3AC45170FC5}" srcOrd="6" destOrd="0" presId="urn:microsoft.com/office/officeart/2016/7/layout/RepeatingBendingProcessNew"/>
    <dgm:cxn modelId="{EF6F49E2-BF1C-4B30-9CCA-40AF4836B9B4}" type="presParOf" srcId="{4A511D43-D8C9-4485-9C64-8B257A695CA1}" destId="{25630505-4C0A-43E2-95D5-7A03A5E7816B}" srcOrd="7" destOrd="0" presId="urn:microsoft.com/office/officeart/2016/7/layout/RepeatingBendingProcessNew"/>
    <dgm:cxn modelId="{84160B96-0350-4CFA-8266-50DD5EDB5F3D}" type="presParOf" srcId="{25630505-4C0A-43E2-95D5-7A03A5E7816B}" destId="{1460965F-7998-47B3-B424-CDDD06B423E0}" srcOrd="0" destOrd="0" presId="urn:microsoft.com/office/officeart/2016/7/layout/RepeatingBendingProcessNew"/>
    <dgm:cxn modelId="{1989EC75-3EA9-46DC-9D26-50417DD39B06}" type="presParOf" srcId="{4A511D43-D8C9-4485-9C64-8B257A695CA1}" destId="{A0BF7814-CC58-47BD-B93D-E1C34E41154E}" srcOrd="8" destOrd="0" presId="urn:microsoft.com/office/officeart/2016/7/layout/RepeatingBendingProcessNew"/>
    <dgm:cxn modelId="{F2A693A1-0136-4CC9-B51A-9D82CC9D5BE7}" type="presParOf" srcId="{4A511D43-D8C9-4485-9C64-8B257A695CA1}" destId="{853154AA-B9D5-4CAB-8BBD-ED494FBE624D}" srcOrd="9" destOrd="0" presId="urn:microsoft.com/office/officeart/2016/7/layout/RepeatingBendingProcessNew"/>
    <dgm:cxn modelId="{FD71D886-D153-4EF1-8668-0CBD87674634}" type="presParOf" srcId="{853154AA-B9D5-4CAB-8BBD-ED494FBE624D}" destId="{AE8F9AD1-402A-4E28-BC9F-E35AE0C7180C}" srcOrd="0" destOrd="0" presId="urn:microsoft.com/office/officeart/2016/7/layout/RepeatingBendingProcessNew"/>
    <dgm:cxn modelId="{4DA2EE10-0FD4-4E33-9028-6CE375DD1A97}" type="presParOf" srcId="{4A511D43-D8C9-4485-9C64-8B257A695CA1}" destId="{749C76E5-454A-4BCC-9288-74A3FB4A60C7}" srcOrd="10" destOrd="0" presId="urn:microsoft.com/office/officeart/2016/7/layout/RepeatingBendingProcessNew"/>
    <dgm:cxn modelId="{DF9FCBB5-59AE-4AF0-B0FB-26170765104B}" type="presParOf" srcId="{4A511D43-D8C9-4485-9C64-8B257A695CA1}" destId="{6C9236BA-F40B-40AE-8EA3-FE30A9EB559C}" srcOrd="11" destOrd="0" presId="urn:microsoft.com/office/officeart/2016/7/layout/RepeatingBendingProcessNew"/>
    <dgm:cxn modelId="{92735897-6150-4DE8-84B4-CF128F462264}" type="presParOf" srcId="{6C9236BA-F40B-40AE-8EA3-FE30A9EB559C}" destId="{1CD7F68F-8862-491B-8DC1-7CD3DC6C41E0}" srcOrd="0" destOrd="0" presId="urn:microsoft.com/office/officeart/2016/7/layout/RepeatingBendingProcessNew"/>
    <dgm:cxn modelId="{685DDB06-6DCE-4796-ACA1-FD1B6824A942}" type="presParOf" srcId="{4A511D43-D8C9-4485-9C64-8B257A695CA1}" destId="{74AC3145-5F0E-4EA6-A77F-D5BA66A28E8C}" srcOrd="12" destOrd="0" presId="urn:microsoft.com/office/officeart/2016/7/layout/RepeatingBendingProcessNew"/>
    <dgm:cxn modelId="{32F5585C-1F0B-46FF-A014-C93194FE3755}" type="presParOf" srcId="{4A511D43-D8C9-4485-9C64-8B257A695CA1}" destId="{98F12A13-FD8C-449F-8C82-6B68A5730534}" srcOrd="13" destOrd="0" presId="urn:microsoft.com/office/officeart/2016/7/layout/RepeatingBendingProcessNew"/>
    <dgm:cxn modelId="{BC494EE5-5277-4249-946E-5326C6A5E6E0}" type="presParOf" srcId="{98F12A13-FD8C-449F-8C82-6B68A5730534}" destId="{7C24C9F1-2A0F-4E12-BA3F-EE14E32321E3}" srcOrd="0" destOrd="0" presId="urn:microsoft.com/office/officeart/2016/7/layout/RepeatingBendingProcessNew"/>
    <dgm:cxn modelId="{1702F940-B401-414F-9C3F-11D3586B6BE8}" type="presParOf" srcId="{4A511D43-D8C9-4485-9C64-8B257A695CA1}" destId="{5FCA55B3-173C-4A4B-A5CC-BB7AAEC53649}" srcOrd="14" destOrd="0" presId="urn:microsoft.com/office/officeart/2016/7/layout/RepeatingBendingProcessNew"/>
    <dgm:cxn modelId="{0BCDE095-A557-4E32-94A7-7B184F07EE7D}" type="presParOf" srcId="{4A511D43-D8C9-4485-9C64-8B257A695CA1}" destId="{F64183DD-C2D0-460F-8280-7A27A3B12363}" srcOrd="15" destOrd="0" presId="urn:microsoft.com/office/officeart/2016/7/layout/RepeatingBendingProcessNew"/>
    <dgm:cxn modelId="{B2B06F99-A97E-4ABF-9376-F628824D03B5}" type="presParOf" srcId="{F64183DD-C2D0-460F-8280-7A27A3B12363}" destId="{FCE97525-7373-4F59-8FB7-9A3D014F913B}" srcOrd="0" destOrd="0" presId="urn:microsoft.com/office/officeart/2016/7/layout/RepeatingBendingProcessNew"/>
    <dgm:cxn modelId="{07F6C9DA-14BD-4FCA-AFE9-BDE1A6A9D2B1}" type="presParOf" srcId="{4A511D43-D8C9-4485-9C64-8B257A695CA1}" destId="{2756C3FD-5CB0-40D5-9859-50FBDB8189C7}" srcOrd="16" destOrd="0" presId="urn:microsoft.com/office/officeart/2016/7/layout/RepeatingBendingProcessNew"/>
    <dgm:cxn modelId="{13F42D34-CC41-4A06-9123-96D5ECB4EE4F}" type="presParOf" srcId="{4A511D43-D8C9-4485-9C64-8B257A695CA1}" destId="{84C5DA2F-16E5-4F26-BC7D-3A2CD4FEAA1B}" srcOrd="17" destOrd="0" presId="urn:microsoft.com/office/officeart/2016/7/layout/RepeatingBendingProcessNew"/>
    <dgm:cxn modelId="{57BF3969-C3E0-4B26-9A71-898361365A0C}" type="presParOf" srcId="{84C5DA2F-16E5-4F26-BC7D-3A2CD4FEAA1B}" destId="{D5B9652D-4010-45A1-9E1A-DB293B615318}" srcOrd="0" destOrd="0" presId="urn:microsoft.com/office/officeart/2016/7/layout/RepeatingBendingProcessNew"/>
    <dgm:cxn modelId="{473F2B63-51EA-4A41-B7BC-8D9D31A79A01}" type="presParOf" srcId="{4A511D43-D8C9-4485-9C64-8B257A695CA1}" destId="{B1096F7A-55E4-4701-8DDD-5333B3A210E8}" srcOrd="18" destOrd="0" presId="urn:microsoft.com/office/officeart/2016/7/layout/RepeatingBendingProcessNew"/>
    <dgm:cxn modelId="{AC06316D-5B03-46B5-92A5-B3FAC09BDE3F}" type="presParOf" srcId="{4A511D43-D8C9-4485-9C64-8B257A695CA1}" destId="{EF24549C-0A6C-49FA-BDF3-EF07B030CC6B}" srcOrd="19" destOrd="0" presId="urn:microsoft.com/office/officeart/2016/7/layout/RepeatingBendingProcessNew"/>
    <dgm:cxn modelId="{83AA4457-2B19-4604-BA46-F6EF248B2A93}" type="presParOf" srcId="{EF24549C-0A6C-49FA-BDF3-EF07B030CC6B}" destId="{D6046B0A-6C94-4611-BB4F-1D8060CE2FBD}" srcOrd="0" destOrd="0" presId="urn:microsoft.com/office/officeart/2016/7/layout/RepeatingBendingProcessNew"/>
    <dgm:cxn modelId="{8FAD6BD6-8436-4C24-BE33-0B7B9173AC17}" type="presParOf" srcId="{4A511D43-D8C9-4485-9C64-8B257A695CA1}" destId="{BF52CE6F-7E66-4B75-817E-736EA48CFE4D}" srcOrd="20" destOrd="0" presId="urn:microsoft.com/office/officeart/2016/7/layout/RepeatingBendingProcessNew"/>
    <dgm:cxn modelId="{5464857A-691B-4A1D-B5AF-05710BDDB923}" type="presParOf" srcId="{4A511D43-D8C9-4485-9C64-8B257A695CA1}" destId="{33C88888-A9A3-48EA-8367-223BC9AB4EFE}" srcOrd="21" destOrd="0" presId="urn:microsoft.com/office/officeart/2016/7/layout/RepeatingBendingProcessNew"/>
    <dgm:cxn modelId="{4FE45387-79E0-47E8-8971-8F2142B801EB}" type="presParOf" srcId="{33C88888-A9A3-48EA-8367-223BC9AB4EFE}" destId="{85AFEC04-31A9-4971-B902-9246EBBDA30A}" srcOrd="0" destOrd="0" presId="urn:microsoft.com/office/officeart/2016/7/layout/RepeatingBendingProcessNew"/>
    <dgm:cxn modelId="{7E22E2E5-DC26-4F70-A058-8BFF43A3A142}" type="presParOf" srcId="{4A511D43-D8C9-4485-9C64-8B257A695CA1}" destId="{5D18652A-79B0-4EE3-AD6D-61681B8E5543}" srcOrd="2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6C37D1-CC74-41F2-8A9A-4D8B4E4447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0AAB272-0342-4C21-AF04-547509A17758}">
      <dgm:prSet/>
      <dgm:spPr/>
      <dgm:t>
        <a:bodyPr/>
        <a:lstStyle/>
        <a:p>
          <a:pPr>
            <a:lnSpc>
              <a:spcPct val="100000"/>
            </a:lnSpc>
          </a:pPr>
          <a:r>
            <a:rPr lang="en-US" dirty="0"/>
            <a:t>Input image is </a:t>
          </a:r>
          <a:r>
            <a:rPr lang="en-US" dirty="0" err="1"/>
            <a:t>downsampled</a:t>
          </a:r>
          <a:r>
            <a:rPr lang="en-US" dirty="0"/>
            <a:t> into 384, 768, and 1536 scales.</a:t>
          </a:r>
        </a:p>
      </dgm:t>
    </dgm:pt>
    <dgm:pt modelId="{346BA81B-7B1C-4988-BA51-A9A5EDCB020A}" type="parTrans" cxnId="{3AC2A79A-B0C4-40C9-8D80-D2451CE658A7}">
      <dgm:prSet/>
      <dgm:spPr/>
      <dgm:t>
        <a:bodyPr/>
        <a:lstStyle/>
        <a:p>
          <a:endParaRPr lang="en-US"/>
        </a:p>
      </dgm:t>
    </dgm:pt>
    <dgm:pt modelId="{E4DC889E-592C-451C-BF08-16F023918568}" type="sibTrans" cxnId="{3AC2A79A-B0C4-40C9-8D80-D2451CE658A7}">
      <dgm:prSet/>
      <dgm:spPr/>
      <dgm:t>
        <a:bodyPr/>
        <a:lstStyle/>
        <a:p>
          <a:endParaRPr lang="en-US"/>
        </a:p>
      </dgm:t>
    </dgm:pt>
    <dgm:pt modelId="{FA6C7D15-EF38-4349-8E0A-F5B1FBB1D942}">
      <dgm:prSet/>
      <dgm:spPr/>
      <dgm:t>
        <a:bodyPr/>
        <a:lstStyle/>
        <a:p>
          <a:pPr>
            <a:lnSpc>
              <a:spcPct val="100000"/>
            </a:lnSpc>
          </a:pPr>
          <a:r>
            <a:rPr lang="en-US" dirty="0"/>
            <a:t>Overlapping 384×384 patches are extracted.</a:t>
          </a:r>
        </a:p>
      </dgm:t>
    </dgm:pt>
    <dgm:pt modelId="{FB5F9274-EB7E-44D5-AA6E-80810F333A42}" type="parTrans" cxnId="{BA9E86AE-936A-4E92-ADB3-CF46915B7B61}">
      <dgm:prSet/>
      <dgm:spPr/>
      <dgm:t>
        <a:bodyPr/>
        <a:lstStyle/>
        <a:p>
          <a:endParaRPr lang="en-US"/>
        </a:p>
      </dgm:t>
    </dgm:pt>
    <dgm:pt modelId="{15499816-B306-4A23-A6E0-A20D3C579349}" type="sibTrans" cxnId="{BA9E86AE-936A-4E92-ADB3-CF46915B7B61}">
      <dgm:prSet/>
      <dgm:spPr/>
      <dgm:t>
        <a:bodyPr/>
        <a:lstStyle/>
        <a:p>
          <a:endParaRPr lang="en-US"/>
        </a:p>
      </dgm:t>
    </dgm:pt>
    <dgm:pt modelId="{BBFAA137-D059-4EAE-A603-B1A92F9A2653}">
      <dgm:prSet/>
      <dgm:spPr/>
      <dgm:t>
        <a:bodyPr/>
        <a:lstStyle/>
        <a:p>
          <a:pPr>
            <a:lnSpc>
              <a:spcPct val="100000"/>
            </a:lnSpc>
          </a:pPr>
          <a:r>
            <a:rPr lang="en-US" dirty="0"/>
            <a:t>Each patch is passed through a shared </a:t>
          </a:r>
          <a:r>
            <a:rPr lang="en-US" dirty="0" err="1"/>
            <a:t>ViT</a:t>
          </a:r>
          <a:r>
            <a:rPr lang="en-US" dirty="0"/>
            <a:t> Patch Encoder.</a:t>
          </a:r>
        </a:p>
      </dgm:t>
    </dgm:pt>
    <dgm:pt modelId="{A45D84C5-0EEB-4B5F-80A4-FC52E019B4B4}" type="parTrans" cxnId="{C62336AF-FB95-4D33-8C6F-A617CC132731}">
      <dgm:prSet/>
      <dgm:spPr/>
      <dgm:t>
        <a:bodyPr/>
        <a:lstStyle/>
        <a:p>
          <a:endParaRPr lang="en-US"/>
        </a:p>
      </dgm:t>
    </dgm:pt>
    <dgm:pt modelId="{AB278024-123E-4A8F-87E0-7B70B47EFF8C}" type="sibTrans" cxnId="{C62336AF-FB95-4D33-8C6F-A617CC132731}">
      <dgm:prSet/>
      <dgm:spPr/>
      <dgm:t>
        <a:bodyPr/>
        <a:lstStyle/>
        <a:p>
          <a:endParaRPr lang="en-US"/>
        </a:p>
      </dgm:t>
    </dgm:pt>
    <dgm:pt modelId="{F6804A8D-9DD1-483C-8795-21E221E980EB}">
      <dgm:prSet/>
      <dgm:spPr/>
      <dgm:t>
        <a:bodyPr/>
        <a:lstStyle/>
        <a:p>
          <a:pPr>
            <a:lnSpc>
              <a:spcPct val="100000"/>
            </a:lnSpc>
          </a:pPr>
          <a:r>
            <a:rPr lang="en-US" dirty="0"/>
            <a:t>Global Image Encoder gives scene-wide context.</a:t>
          </a:r>
        </a:p>
      </dgm:t>
    </dgm:pt>
    <dgm:pt modelId="{423BD64C-1D48-4E25-903E-4B44DF9A8DE5}" type="parTrans" cxnId="{A8471546-6AF5-4149-8E2D-52EA672F24C3}">
      <dgm:prSet/>
      <dgm:spPr/>
      <dgm:t>
        <a:bodyPr/>
        <a:lstStyle/>
        <a:p>
          <a:endParaRPr lang="en-US"/>
        </a:p>
      </dgm:t>
    </dgm:pt>
    <dgm:pt modelId="{B6B19FB6-C66E-406C-A6FC-04EEBA5E46D7}" type="sibTrans" cxnId="{A8471546-6AF5-4149-8E2D-52EA672F24C3}">
      <dgm:prSet/>
      <dgm:spPr/>
      <dgm:t>
        <a:bodyPr/>
        <a:lstStyle/>
        <a:p>
          <a:endParaRPr lang="en-US"/>
        </a:p>
      </dgm:t>
    </dgm:pt>
    <dgm:pt modelId="{7EA8DEDB-8B82-4246-A0C1-43F97F453A8C}">
      <dgm:prSet/>
      <dgm:spPr/>
      <dgm:t>
        <a:bodyPr/>
        <a:lstStyle/>
        <a:p>
          <a:pPr>
            <a:lnSpc>
              <a:spcPct val="100000"/>
            </a:lnSpc>
          </a:pPr>
          <a:r>
            <a:rPr lang="en-US" dirty="0"/>
            <a:t>DPT Decoder fuses all features into a sharp 1536² depth map.</a:t>
          </a:r>
        </a:p>
      </dgm:t>
    </dgm:pt>
    <dgm:pt modelId="{E4FF7F4C-CB2B-4FF8-ACE8-B9E5B5C57C08}" type="parTrans" cxnId="{35FCF997-C424-4FEF-BC59-425CBA2EB343}">
      <dgm:prSet/>
      <dgm:spPr/>
      <dgm:t>
        <a:bodyPr/>
        <a:lstStyle/>
        <a:p>
          <a:endParaRPr lang="en-US"/>
        </a:p>
      </dgm:t>
    </dgm:pt>
    <dgm:pt modelId="{152F82FA-7A03-4FDE-948A-4F86B899E01C}" type="sibTrans" cxnId="{35FCF997-C424-4FEF-BC59-425CBA2EB343}">
      <dgm:prSet/>
      <dgm:spPr/>
      <dgm:t>
        <a:bodyPr/>
        <a:lstStyle/>
        <a:p>
          <a:endParaRPr lang="en-US"/>
        </a:p>
      </dgm:t>
    </dgm:pt>
    <dgm:pt modelId="{4FBD1CC8-A4C9-459A-AA23-8CC2F25051DE}">
      <dgm:prSet/>
      <dgm:spPr/>
      <dgm:t>
        <a:bodyPr/>
        <a:lstStyle/>
        <a:p>
          <a:pPr>
            <a:lnSpc>
              <a:spcPct val="100000"/>
            </a:lnSpc>
          </a:pPr>
          <a:r>
            <a:rPr lang="en-US" dirty="0"/>
            <a:t>Focal Length Head predicts field of view from image.</a:t>
          </a:r>
        </a:p>
      </dgm:t>
    </dgm:pt>
    <dgm:pt modelId="{755A1D02-C57E-42C9-BE92-56973D454A11}" type="parTrans" cxnId="{ECF21BF4-87A3-455D-95FA-C0ABF6C6587F}">
      <dgm:prSet/>
      <dgm:spPr/>
      <dgm:t>
        <a:bodyPr/>
        <a:lstStyle/>
        <a:p>
          <a:endParaRPr lang="en-US"/>
        </a:p>
      </dgm:t>
    </dgm:pt>
    <dgm:pt modelId="{80109260-F642-4AE2-802F-FEE99B2B21DC}" type="sibTrans" cxnId="{ECF21BF4-87A3-455D-95FA-C0ABF6C6587F}">
      <dgm:prSet/>
      <dgm:spPr/>
      <dgm:t>
        <a:bodyPr/>
        <a:lstStyle/>
        <a:p>
          <a:endParaRPr lang="en-US"/>
        </a:p>
      </dgm:t>
    </dgm:pt>
    <dgm:pt modelId="{346088EE-3D21-4F3B-B39E-1F6A6F267FE0}" type="pres">
      <dgm:prSet presAssocID="{776C37D1-CC74-41F2-8A9A-4D8B4E444768}" presName="root" presStyleCnt="0">
        <dgm:presLayoutVars>
          <dgm:dir/>
          <dgm:resizeHandles val="exact"/>
        </dgm:presLayoutVars>
      </dgm:prSet>
      <dgm:spPr/>
    </dgm:pt>
    <dgm:pt modelId="{B870D8C2-9622-4AA3-AA06-D2650125CE4D}" type="pres">
      <dgm:prSet presAssocID="{50AAB272-0342-4C21-AF04-547509A17758}" presName="compNode" presStyleCnt="0"/>
      <dgm:spPr/>
    </dgm:pt>
    <dgm:pt modelId="{223993B7-0CDC-4321-9999-74987C17CCDA}" type="pres">
      <dgm:prSet presAssocID="{50AAB272-0342-4C21-AF04-547509A17758}" presName="bgRect" presStyleLbl="bgShp" presStyleIdx="0" presStyleCnt="6"/>
      <dgm:spPr/>
    </dgm:pt>
    <dgm:pt modelId="{7B205294-5D71-4421-9518-67577C53FF7E}" type="pres">
      <dgm:prSet presAssocID="{50AAB272-0342-4C21-AF04-547509A1775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BAE6CA35-DE20-485C-AD90-2C0C4C62E883}" type="pres">
      <dgm:prSet presAssocID="{50AAB272-0342-4C21-AF04-547509A17758}" presName="spaceRect" presStyleCnt="0"/>
      <dgm:spPr/>
    </dgm:pt>
    <dgm:pt modelId="{699D50E0-27D5-434D-BB6C-5DB5F17ED065}" type="pres">
      <dgm:prSet presAssocID="{50AAB272-0342-4C21-AF04-547509A17758}" presName="parTx" presStyleLbl="revTx" presStyleIdx="0" presStyleCnt="6">
        <dgm:presLayoutVars>
          <dgm:chMax val="0"/>
          <dgm:chPref val="0"/>
        </dgm:presLayoutVars>
      </dgm:prSet>
      <dgm:spPr/>
    </dgm:pt>
    <dgm:pt modelId="{E763EBFD-1F39-40FC-B470-96AC395DAD91}" type="pres">
      <dgm:prSet presAssocID="{E4DC889E-592C-451C-BF08-16F023918568}" presName="sibTrans" presStyleCnt="0"/>
      <dgm:spPr/>
    </dgm:pt>
    <dgm:pt modelId="{6E365D1D-AD42-468E-BEBE-7704EF9C6D8A}" type="pres">
      <dgm:prSet presAssocID="{FA6C7D15-EF38-4349-8E0A-F5B1FBB1D942}" presName="compNode" presStyleCnt="0"/>
      <dgm:spPr/>
    </dgm:pt>
    <dgm:pt modelId="{52B1352C-695D-43E8-80BE-5C5060870FCA}" type="pres">
      <dgm:prSet presAssocID="{FA6C7D15-EF38-4349-8E0A-F5B1FBB1D942}" presName="bgRect" presStyleLbl="bgShp" presStyleIdx="1" presStyleCnt="6"/>
      <dgm:spPr/>
    </dgm:pt>
    <dgm:pt modelId="{EE625CD7-9302-40ED-AEF1-DA0F34A42544}" type="pres">
      <dgm:prSet presAssocID="{FA6C7D15-EF38-4349-8E0A-F5B1FBB1D94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87CC8A7F-2C8E-45DD-ADCE-D230AE95B459}" type="pres">
      <dgm:prSet presAssocID="{FA6C7D15-EF38-4349-8E0A-F5B1FBB1D942}" presName="spaceRect" presStyleCnt="0"/>
      <dgm:spPr/>
    </dgm:pt>
    <dgm:pt modelId="{782730D4-1C7B-4909-9BEB-74B80331380E}" type="pres">
      <dgm:prSet presAssocID="{FA6C7D15-EF38-4349-8E0A-F5B1FBB1D942}" presName="parTx" presStyleLbl="revTx" presStyleIdx="1" presStyleCnt="6">
        <dgm:presLayoutVars>
          <dgm:chMax val="0"/>
          <dgm:chPref val="0"/>
        </dgm:presLayoutVars>
      </dgm:prSet>
      <dgm:spPr/>
    </dgm:pt>
    <dgm:pt modelId="{ACD9D1C4-BB38-42AC-8C59-4B00742A92C2}" type="pres">
      <dgm:prSet presAssocID="{15499816-B306-4A23-A6E0-A20D3C579349}" presName="sibTrans" presStyleCnt="0"/>
      <dgm:spPr/>
    </dgm:pt>
    <dgm:pt modelId="{F878931F-2279-4425-B03A-92E50DD9A9B1}" type="pres">
      <dgm:prSet presAssocID="{BBFAA137-D059-4EAE-A603-B1A92F9A2653}" presName="compNode" presStyleCnt="0"/>
      <dgm:spPr/>
    </dgm:pt>
    <dgm:pt modelId="{5782DFC7-2ADB-42DF-A718-0F521C9D2627}" type="pres">
      <dgm:prSet presAssocID="{BBFAA137-D059-4EAE-A603-B1A92F9A2653}" presName="bgRect" presStyleLbl="bgShp" presStyleIdx="2" presStyleCnt="6"/>
      <dgm:spPr/>
    </dgm:pt>
    <dgm:pt modelId="{9EDBFCFF-EEA3-489F-9C92-F5A0531D6828}" type="pres">
      <dgm:prSet presAssocID="{BBFAA137-D059-4EAE-A603-B1A92F9A265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code"/>
        </a:ext>
      </dgm:extLst>
    </dgm:pt>
    <dgm:pt modelId="{6A45CCE8-E9E4-4F04-B71C-2DE532386312}" type="pres">
      <dgm:prSet presAssocID="{BBFAA137-D059-4EAE-A603-B1A92F9A2653}" presName="spaceRect" presStyleCnt="0"/>
      <dgm:spPr/>
    </dgm:pt>
    <dgm:pt modelId="{15C442FB-3D67-439B-B449-071C98D39751}" type="pres">
      <dgm:prSet presAssocID="{BBFAA137-D059-4EAE-A603-B1A92F9A2653}" presName="parTx" presStyleLbl="revTx" presStyleIdx="2" presStyleCnt="6">
        <dgm:presLayoutVars>
          <dgm:chMax val="0"/>
          <dgm:chPref val="0"/>
        </dgm:presLayoutVars>
      </dgm:prSet>
      <dgm:spPr/>
    </dgm:pt>
    <dgm:pt modelId="{09ECC30C-96CF-4035-A6BA-68B2220E4401}" type="pres">
      <dgm:prSet presAssocID="{AB278024-123E-4A8F-87E0-7B70B47EFF8C}" presName="sibTrans" presStyleCnt="0"/>
      <dgm:spPr/>
    </dgm:pt>
    <dgm:pt modelId="{C92C6B5F-974D-493D-9886-82865C75A736}" type="pres">
      <dgm:prSet presAssocID="{F6804A8D-9DD1-483C-8795-21E221E980EB}" presName="compNode" presStyleCnt="0"/>
      <dgm:spPr/>
    </dgm:pt>
    <dgm:pt modelId="{17CF346E-6424-4B73-BACE-7F78CED65007}" type="pres">
      <dgm:prSet presAssocID="{F6804A8D-9DD1-483C-8795-21E221E980EB}" presName="bgRect" presStyleLbl="bgShp" presStyleIdx="3" presStyleCnt="6"/>
      <dgm:spPr/>
    </dgm:pt>
    <dgm:pt modelId="{6C39F06B-9627-4EE2-A3BF-43FB68F2D937}" type="pres">
      <dgm:prSet presAssocID="{F6804A8D-9DD1-483C-8795-21E221E980E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abel"/>
        </a:ext>
      </dgm:extLst>
    </dgm:pt>
    <dgm:pt modelId="{053FDF34-C516-46B4-A57E-96DE4F8734B3}" type="pres">
      <dgm:prSet presAssocID="{F6804A8D-9DD1-483C-8795-21E221E980EB}" presName="spaceRect" presStyleCnt="0"/>
      <dgm:spPr/>
    </dgm:pt>
    <dgm:pt modelId="{29106086-E508-44DB-BA55-5BE2239FB477}" type="pres">
      <dgm:prSet presAssocID="{F6804A8D-9DD1-483C-8795-21E221E980EB}" presName="parTx" presStyleLbl="revTx" presStyleIdx="3" presStyleCnt="6">
        <dgm:presLayoutVars>
          <dgm:chMax val="0"/>
          <dgm:chPref val="0"/>
        </dgm:presLayoutVars>
      </dgm:prSet>
      <dgm:spPr/>
    </dgm:pt>
    <dgm:pt modelId="{51C1466B-51A5-4ABE-8240-D7E4ECF497FE}" type="pres">
      <dgm:prSet presAssocID="{B6B19FB6-C66E-406C-A6FC-04EEBA5E46D7}" presName="sibTrans" presStyleCnt="0"/>
      <dgm:spPr/>
    </dgm:pt>
    <dgm:pt modelId="{158E6CFB-F560-42A5-B8EF-E6748A1C04AF}" type="pres">
      <dgm:prSet presAssocID="{7EA8DEDB-8B82-4246-A0C1-43F97F453A8C}" presName="compNode" presStyleCnt="0"/>
      <dgm:spPr/>
    </dgm:pt>
    <dgm:pt modelId="{5BAC672B-3351-4183-A4C8-0C7879E51324}" type="pres">
      <dgm:prSet presAssocID="{7EA8DEDB-8B82-4246-A0C1-43F97F453A8C}" presName="bgRect" presStyleLbl="bgShp" presStyleIdx="4" presStyleCnt="6"/>
      <dgm:spPr/>
    </dgm:pt>
    <dgm:pt modelId="{D6CA28E3-853B-4FF7-B36F-3A9DA04F04B3}" type="pres">
      <dgm:prSet presAssocID="{7EA8DEDB-8B82-4246-A0C1-43F97F453A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ridge scene"/>
        </a:ext>
      </dgm:extLst>
    </dgm:pt>
    <dgm:pt modelId="{51A3B0AA-4A4D-4F0D-81B8-925453F75EC4}" type="pres">
      <dgm:prSet presAssocID="{7EA8DEDB-8B82-4246-A0C1-43F97F453A8C}" presName="spaceRect" presStyleCnt="0"/>
      <dgm:spPr/>
    </dgm:pt>
    <dgm:pt modelId="{3AF9A78E-304F-4662-A812-4B3D2BC1CBD3}" type="pres">
      <dgm:prSet presAssocID="{7EA8DEDB-8B82-4246-A0C1-43F97F453A8C}" presName="parTx" presStyleLbl="revTx" presStyleIdx="4" presStyleCnt="6">
        <dgm:presLayoutVars>
          <dgm:chMax val="0"/>
          <dgm:chPref val="0"/>
        </dgm:presLayoutVars>
      </dgm:prSet>
      <dgm:spPr/>
    </dgm:pt>
    <dgm:pt modelId="{57DFC697-282E-44FA-BEEE-BEC8004FF300}" type="pres">
      <dgm:prSet presAssocID="{152F82FA-7A03-4FDE-948A-4F86B899E01C}" presName="sibTrans" presStyleCnt="0"/>
      <dgm:spPr/>
    </dgm:pt>
    <dgm:pt modelId="{140C478E-C544-4672-875C-A26AE55F423E}" type="pres">
      <dgm:prSet presAssocID="{4FBD1CC8-A4C9-459A-AA23-8CC2F25051DE}" presName="compNode" presStyleCnt="0"/>
      <dgm:spPr/>
    </dgm:pt>
    <dgm:pt modelId="{EE32D672-946D-4E38-B944-7A563B219160}" type="pres">
      <dgm:prSet presAssocID="{4FBD1CC8-A4C9-459A-AA23-8CC2F25051DE}" presName="bgRect" presStyleLbl="bgShp" presStyleIdx="5" presStyleCnt="6"/>
      <dgm:spPr/>
    </dgm:pt>
    <dgm:pt modelId="{DABA00E1-328F-4D93-8AB2-078E2C401A34}" type="pres">
      <dgm:prSet presAssocID="{4FBD1CC8-A4C9-459A-AA23-8CC2F25051D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Eye"/>
        </a:ext>
      </dgm:extLst>
    </dgm:pt>
    <dgm:pt modelId="{C7C384A5-D502-40A0-84F7-BFFA702D2924}" type="pres">
      <dgm:prSet presAssocID="{4FBD1CC8-A4C9-459A-AA23-8CC2F25051DE}" presName="spaceRect" presStyleCnt="0"/>
      <dgm:spPr/>
    </dgm:pt>
    <dgm:pt modelId="{543A8D3D-A7D3-4E13-8E25-010F9E6EDE44}" type="pres">
      <dgm:prSet presAssocID="{4FBD1CC8-A4C9-459A-AA23-8CC2F25051DE}" presName="parTx" presStyleLbl="revTx" presStyleIdx="5" presStyleCnt="6">
        <dgm:presLayoutVars>
          <dgm:chMax val="0"/>
          <dgm:chPref val="0"/>
        </dgm:presLayoutVars>
      </dgm:prSet>
      <dgm:spPr/>
    </dgm:pt>
  </dgm:ptLst>
  <dgm:cxnLst>
    <dgm:cxn modelId="{11683314-77DD-4335-8B04-B7980FB71CF5}" type="presOf" srcId="{50AAB272-0342-4C21-AF04-547509A17758}" destId="{699D50E0-27D5-434D-BB6C-5DB5F17ED065}" srcOrd="0" destOrd="0" presId="urn:microsoft.com/office/officeart/2018/2/layout/IconVerticalSolidList"/>
    <dgm:cxn modelId="{0E5A4D5B-AF37-4D30-B0C6-7DABA47CE399}" type="presOf" srcId="{BBFAA137-D059-4EAE-A603-B1A92F9A2653}" destId="{15C442FB-3D67-439B-B449-071C98D39751}" srcOrd="0" destOrd="0" presId="urn:microsoft.com/office/officeart/2018/2/layout/IconVerticalSolidList"/>
    <dgm:cxn modelId="{A8471546-6AF5-4149-8E2D-52EA672F24C3}" srcId="{776C37D1-CC74-41F2-8A9A-4D8B4E444768}" destId="{F6804A8D-9DD1-483C-8795-21E221E980EB}" srcOrd="3" destOrd="0" parTransId="{423BD64C-1D48-4E25-903E-4B44DF9A8DE5}" sibTransId="{B6B19FB6-C66E-406C-A6FC-04EEBA5E46D7}"/>
    <dgm:cxn modelId="{41AF564F-8113-4955-B9EF-CB61E793181C}" type="presOf" srcId="{7EA8DEDB-8B82-4246-A0C1-43F97F453A8C}" destId="{3AF9A78E-304F-4662-A812-4B3D2BC1CBD3}" srcOrd="0" destOrd="0" presId="urn:microsoft.com/office/officeart/2018/2/layout/IconVerticalSolidList"/>
    <dgm:cxn modelId="{31796974-5162-4310-9E7A-71FC1E7FF3B1}" type="presOf" srcId="{776C37D1-CC74-41F2-8A9A-4D8B4E444768}" destId="{346088EE-3D21-4F3B-B39E-1F6A6F267FE0}" srcOrd="0" destOrd="0" presId="urn:microsoft.com/office/officeart/2018/2/layout/IconVerticalSolidList"/>
    <dgm:cxn modelId="{E52C7183-9601-42B9-9F7A-C6927FC8ED4C}" type="presOf" srcId="{FA6C7D15-EF38-4349-8E0A-F5B1FBB1D942}" destId="{782730D4-1C7B-4909-9BEB-74B80331380E}" srcOrd="0" destOrd="0" presId="urn:microsoft.com/office/officeart/2018/2/layout/IconVerticalSolidList"/>
    <dgm:cxn modelId="{8321808E-65DC-4C12-83E3-8064B5037E29}" type="presOf" srcId="{F6804A8D-9DD1-483C-8795-21E221E980EB}" destId="{29106086-E508-44DB-BA55-5BE2239FB477}" srcOrd="0" destOrd="0" presId="urn:microsoft.com/office/officeart/2018/2/layout/IconVerticalSolidList"/>
    <dgm:cxn modelId="{35FCF997-C424-4FEF-BC59-425CBA2EB343}" srcId="{776C37D1-CC74-41F2-8A9A-4D8B4E444768}" destId="{7EA8DEDB-8B82-4246-A0C1-43F97F453A8C}" srcOrd="4" destOrd="0" parTransId="{E4FF7F4C-CB2B-4FF8-ACE8-B9E5B5C57C08}" sibTransId="{152F82FA-7A03-4FDE-948A-4F86B899E01C}"/>
    <dgm:cxn modelId="{3AC2A79A-B0C4-40C9-8D80-D2451CE658A7}" srcId="{776C37D1-CC74-41F2-8A9A-4D8B4E444768}" destId="{50AAB272-0342-4C21-AF04-547509A17758}" srcOrd="0" destOrd="0" parTransId="{346BA81B-7B1C-4988-BA51-A9A5EDCB020A}" sibTransId="{E4DC889E-592C-451C-BF08-16F023918568}"/>
    <dgm:cxn modelId="{BA9E86AE-936A-4E92-ADB3-CF46915B7B61}" srcId="{776C37D1-CC74-41F2-8A9A-4D8B4E444768}" destId="{FA6C7D15-EF38-4349-8E0A-F5B1FBB1D942}" srcOrd="1" destOrd="0" parTransId="{FB5F9274-EB7E-44D5-AA6E-80810F333A42}" sibTransId="{15499816-B306-4A23-A6E0-A20D3C579349}"/>
    <dgm:cxn modelId="{C62336AF-FB95-4D33-8C6F-A617CC132731}" srcId="{776C37D1-CC74-41F2-8A9A-4D8B4E444768}" destId="{BBFAA137-D059-4EAE-A603-B1A92F9A2653}" srcOrd="2" destOrd="0" parTransId="{A45D84C5-0EEB-4B5F-80A4-FC52E019B4B4}" sibTransId="{AB278024-123E-4A8F-87E0-7B70B47EFF8C}"/>
    <dgm:cxn modelId="{24F19DBC-D132-47E4-8715-0DF8391362D5}" type="presOf" srcId="{4FBD1CC8-A4C9-459A-AA23-8CC2F25051DE}" destId="{543A8D3D-A7D3-4E13-8E25-010F9E6EDE44}" srcOrd="0" destOrd="0" presId="urn:microsoft.com/office/officeart/2018/2/layout/IconVerticalSolidList"/>
    <dgm:cxn modelId="{ECF21BF4-87A3-455D-95FA-C0ABF6C6587F}" srcId="{776C37D1-CC74-41F2-8A9A-4D8B4E444768}" destId="{4FBD1CC8-A4C9-459A-AA23-8CC2F25051DE}" srcOrd="5" destOrd="0" parTransId="{755A1D02-C57E-42C9-BE92-56973D454A11}" sibTransId="{80109260-F642-4AE2-802F-FEE99B2B21DC}"/>
    <dgm:cxn modelId="{A7B51555-7006-4785-A1F9-D143173E58F7}" type="presParOf" srcId="{346088EE-3D21-4F3B-B39E-1F6A6F267FE0}" destId="{B870D8C2-9622-4AA3-AA06-D2650125CE4D}" srcOrd="0" destOrd="0" presId="urn:microsoft.com/office/officeart/2018/2/layout/IconVerticalSolidList"/>
    <dgm:cxn modelId="{3FD1BE61-DF32-415E-A906-A02F29043BE6}" type="presParOf" srcId="{B870D8C2-9622-4AA3-AA06-D2650125CE4D}" destId="{223993B7-0CDC-4321-9999-74987C17CCDA}" srcOrd="0" destOrd="0" presId="urn:microsoft.com/office/officeart/2018/2/layout/IconVerticalSolidList"/>
    <dgm:cxn modelId="{8DD12BBD-8FCB-44D7-A5EC-DEF16D7B21FD}" type="presParOf" srcId="{B870D8C2-9622-4AA3-AA06-D2650125CE4D}" destId="{7B205294-5D71-4421-9518-67577C53FF7E}" srcOrd="1" destOrd="0" presId="urn:microsoft.com/office/officeart/2018/2/layout/IconVerticalSolidList"/>
    <dgm:cxn modelId="{A85A6FF2-3056-448A-AE93-2AA3A06645B2}" type="presParOf" srcId="{B870D8C2-9622-4AA3-AA06-D2650125CE4D}" destId="{BAE6CA35-DE20-485C-AD90-2C0C4C62E883}" srcOrd="2" destOrd="0" presId="urn:microsoft.com/office/officeart/2018/2/layout/IconVerticalSolidList"/>
    <dgm:cxn modelId="{36BD2D39-D543-4488-BB18-E937E98BEE5D}" type="presParOf" srcId="{B870D8C2-9622-4AA3-AA06-D2650125CE4D}" destId="{699D50E0-27D5-434D-BB6C-5DB5F17ED065}" srcOrd="3" destOrd="0" presId="urn:microsoft.com/office/officeart/2018/2/layout/IconVerticalSolidList"/>
    <dgm:cxn modelId="{BB370D9C-3636-455B-9BB3-479404563C38}" type="presParOf" srcId="{346088EE-3D21-4F3B-B39E-1F6A6F267FE0}" destId="{E763EBFD-1F39-40FC-B470-96AC395DAD91}" srcOrd="1" destOrd="0" presId="urn:microsoft.com/office/officeart/2018/2/layout/IconVerticalSolidList"/>
    <dgm:cxn modelId="{041CB7BE-5128-40E7-B5DD-7A6C3CC07832}" type="presParOf" srcId="{346088EE-3D21-4F3B-B39E-1F6A6F267FE0}" destId="{6E365D1D-AD42-468E-BEBE-7704EF9C6D8A}" srcOrd="2" destOrd="0" presId="urn:microsoft.com/office/officeart/2018/2/layout/IconVerticalSolidList"/>
    <dgm:cxn modelId="{9A996F16-3A03-47B3-8298-E0CBF531341A}" type="presParOf" srcId="{6E365D1D-AD42-468E-BEBE-7704EF9C6D8A}" destId="{52B1352C-695D-43E8-80BE-5C5060870FCA}" srcOrd="0" destOrd="0" presId="urn:microsoft.com/office/officeart/2018/2/layout/IconVerticalSolidList"/>
    <dgm:cxn modelId="{ADE96727-1B77-4C45-B21C-A10C94D8E729}" type="presParOf" srcId="{6E365D1D-AD42-468E-BEBE-7704EF9C6D8A}" destId="{EE625CD7-9302-40ED-AEF1-DA0F34A42544}" srcOrd="1" destOrd="0" presId="urn:microsoft.com/office/officeart/2018/2/layout/IconVerticalSolidList"/>
    <dgm:cxn modelId="{15A7DAE9-33F9-416C-AE6C-0A0F4122EE4D}" type="presParOf" srcId="{6E365D1D-AD42-468E-BEBE-7704EF9C6D8A}" destId="{87CC8A7F-2C8E-45DD-ADCE-D230AE95B459}" srcOrd="2" destOrd="0" presId="urn:microsoft.com/office/officeart/2018/2/layout/IconVerticalSolidList"/>
    <dgm:cxn modelId="{5E6F2A18-8670-46C4-8B37-EF2E7EFDFFE7}" type="presParOf" srcId="{6E365D1D-AD42-468E-BEBE-7704EF9C6D8A}" destId="{782730D4-1C7B-4909-9BEB-74B80331380E}" srcOrd="3" destOrd="0" presId="urn:microsoft.com/office/officeart/2018/2/layout/IconVerticalSolidList"/>
    <dgm:cxn modelId="{C96BA6E1-CA7E-4A7A-912D-9890D288E478}" type="presParOf" srcId="{346088EE-3D21-4F3B-B39E-1F6A6F267FE0}" destId="{ACD9D1C4-BB38-42AC-8C59-4B00742A92C2}" srcOrd="3" destOrd="0" presId="urn:microsoft.com/office/officeart/2018/2/layout/IconVerticalSolidList"/>
    <dgm:cxn modelId="{BCA06750-A322-4E9B-B2E3-3BFD287FA7F7}" type="presParOf" srcId="{346088EE-3D21-4F3B-B39E-1F6A6F267FE0}" destId="{F878931F-2279-4425-B03A-92E50DD9A9B1}" srcOrd="4" destOrd="0" presId="urn:microsoft.com/office/officeart/2018/2/layout/IconVerticalSolidList"/>
    <dgm:cxn modelId="{56B0199E-589B-48AE-8D66-1F8746C039E7}" type="presParOf" srcId="{F878931F-2279-4425-B03A-92E50DD9A9B1}" destId="{5782DFC7-2ADB-42DF-A718-0F521C9D2627}" srcOrd="0" destOrd="0" presId="urn:microsoft.com/office/officeart/2018/2/layout/IconVerticalSolidList"/>
    <dgm:cxn modelId="{E4299368-79A7-432E-82E3-815D9BA8471D}" type="presParOf" srcId="{F878931F-2279-4425-B03A-92E50DD9A9B1}" destId="{9EDBFCFF-EEA3-489F-9C92-F5A0531D6828}" srcOrd="1" destOrd="0" presId="urn:microsoft.com/office/officeart/2018/2/layout/IconVerticalSolidList"/>
    <dgm:cxn modelId="{D0DEEA45-DAF4-406E-A1F4-42C6B9549C75}" type="presParOf" srcId="{F878931F-2279-4425-B03A-92E50DD9A9B1}" destId="{6A45CCE8-E9E4-4F04-B71C-2DE532386312}" srcOrd="2" destOrd="0" presId="urn:microsoft.com/office/officeart/2018/2/layout/IconVerticalSolidList"/>
    <dgm:cxn modelId="{A4C12C4F-48E3-48D6-BDA9-FD91601CD838}" type="presParOf" srcId="{F878931F-2279-4425-B03A-92E50DD9A9B1}" destId="{15C442FB-3D67-439B-B449-071C98D39751}" srcOrd="3" destOrd="0" presId="urn:microsoft.com/office/officeart/2018/2/layout/IconVerticalSolidList"/>
    <dgm:cxn modelId="{8DFEA923-0B04-4558-AE58-6BE51DCA045E}" type="presParOf" srcId="{346088EE-3D21-4F3B-B39E-1F6A6F267FE0}" destId="{09ECC30C-96CF-4035-A6BA-68B2220E4401}" srcOrd="5" destOrd="0" presId="urn:microsoft.com/office/officeart/2018/2/layout/IconVerticalSolidList"/>
    <dgm:cxn modelId="{8380A9BE-0CB5-4543-97E1-7A47DCA34A29}" type="presParOf" srcId="{346088EE-3D21-4F3B-B39E-1F6A6F267FE0}" destId="{C92C6B5F-974D-493D-9886-82865C75A736}" srcOrd="6" destOrd="0" presId="urn:microsoft.com/office/officeart/2018/2/layout/IconVerticalSolidList"/>
    <dgm:cxn modelId="{0787A12A-0E75-4225-BAE0-AD307E1C55C1}" type="presParOf" srcId="{C92C6B5F-974D-493D-9886-82865C75A736}" destId="{17CF346E-6424-4B73-BACE-7F78CED65007}" srcOrd="0" destOrd="0" presId="urn:microsoft.com/office/officeart/2018/2/layout/IconVerticalSolidList"/>
    <dgm:cxn modelId="{A22F2098-F7AF-468F-8713-F791BDC91F01}" type="presParOf" srcId="{C92C6B5F-974D-493D-9886-82865C75A736}" destId="{6C39F06B-9627-4EE2-A3BF-43FB68F2D937}" srcOrd="1" destOrd="0" presId="urn:microsoft.com/office/officeart/2018/2/layout/IconVerticalSolidList"/>
    <dgm:cxn modelId="{B01D6845-8461-45CC-A810-80D06AFC73B8}" type="presParOf" srcId="{C92C6B5F-974D-493D-9886-82865C75A736}" destId="{053FDF34-C516-46B4-A57E-96DE4F8734B3}" srcOrd="2" destOrd="0" presId="urn:microsoft.com/office/officeart/2018/2/layout/IconVerticalSolidList"/>
    <dgm:cxn modelId="{92E67F73-E1E4-444B-84C7-7F6706BECC3A}" type="presParOf" srcId="{C92C6B5F-974D-493D-9886-82865C75A736}" destId="{29106086-E508-44DB-BA55-5BE2239FB477}" srcOrd="3" destOrd="0" presId="urn:microsoft.com/office/officeart/2018/2/layout/IconVerticalSolidList"/>
    <dgm:cxn modelId="{AC6EB7DA-5276-44AA-AEE0-823E18BC387F}" type="presParOf" srcId="{346088EE-3D21-4F3B-B39E-1F6A6F267FE0}" destId="{51C1466B-51A5-4ABE-8240-D7E4ECF497FE}" srcOrd="7" destOrd="0" presId="urn:microsoft.com/office/officeart/2018/2/layout/IconVerticalSolidList"/>
    <dgm:cxn modelId="{5CA89403-49C6-4918-A5FC-3B523E52C263}" type="presParOf" srcId="{346088EE-3D21-4F3B-B39E-1F6A6F267FE0}" destId="{158E6CFB-F560-42A5-B8EF-E6748A1C04AF}" srcOrd="8" destOrd="0" presId="urn:microsoft.com/office/officeart/2018/2/layout/IconVerticalSolidList"/>
    <dgm:cxn modelId="{4C0656BE-EFBF-4AD7-8959-D51E70CDBD12}" type="presParOf" srcId="{158E6CFB-F560-42A5-B8EF-E6748A1C04AF}" destId="{5BAC672B-3351-4183-A4C8-0C7879E51324}" srcOrd="0" destOrd="0" presId="urn:microsoft.com/office/officeart/2018/2/layout/IconVerticalSolidList"/>
    <dgm:cxn modelId="{73FE0464-D8BB-4D6A-A7AD-A24A825E0BD2}" type="presParOf" srcId="{158E6CFB-F560-42A5-B8EF-E6748A1C04AF}" destId="{D6CA28E3-853B-4FF7-B36F-3A9DA04F04B3}" srcOrd="1" destOrd="0" presId="urn:microsoft.com/office/officeart/2018/2/layout/IconVerticalSolidList"/>
    <dgm:cxn modelId="{3CAD67C7-9C36-45AD-A236-6ED3E820F6A1}" type="presParOf" srcId="{158E6CFB-F560-42A5-B8EF-E6748A1C04AF}" destId="{51A3B0AA-4A4D-4F0D-81B8-925453F75EC4}" srcOrd="2" destOrd="0" presId="urn:microsoft.com/office/officeart/2018/2/layout/IconVerticalSolidList"/>
    <dgm:cxn modelId="{8F8086A9-B10A-49EA-8D41-BF5D4B0B2918}" type="presParOf" srcId="{158E6CFB-F560-42A5-B8EF-E6748A1C04AF}" destId="{3AF9A78E-304F-4662-A812-4B3D2BC1CBD3}" srcOrd="3" destOrd="0" presId="urn:microsoft.com/office/officeart/2018/2/layout/IconVerticalSolidList"/>
    <dgm:cxn modelId="{69B01040-EE91-4461-9748-B4178290B354}" type="presParOf" srcId="{346088EE-3D21-4F3B-B39E-1F6A6F267FE0}" destId="{57DFC697-282E-44FA-BEEE-BEC8004FF300}" srcOrd="9" destOrd="0" presId="urn:microsoft.com/office/officeart/2018/2/layout/IconVerticalSolidList"/>
    <dgm:cxn modelId="{735FBA2C-34E1-47E1-AD92-86D315C20BEB}" type="presParOf" srcId="{346088EE-3D21-4F3B-B39E-1F6A6F267FE0}" destId="{140C478E-C544-4672-875C-A26AE55F423E}" srcOrd="10" destOrd="0" presId="urn:microsoft.com/office/officeart/2018/2/layout/IconVerticalSolidList"/>
    <dgm:cxn modelId="{133A167B-8336-493F-8DB1-70D3F201AD13}" type="presParOf" srcId="{140C478E-C544-4672-875C-A26AE55F423E}" destId="{EE32D672-946D-4E38-B944-7A563B219160}" srcOrd="0" destOrd="0" presId="urn:microsoft.com/office/officeart/2018/2/layout/IconVerticalSolidList"/>
    <dgm:cxn modelId="{C91529DE-32DD-4DB8-A90F-D8A30D982220}" type="presParOf" srcId="{140C478E-C544-4672-875C-A26AE55F423E}" destId="{DABA00E1-328F-4D93-8AB2-078E2C401A34}" srcOrd="1" destOrd="0" presId="urn:microsoft.com/office/officeart/2018/2/layout/IconVerticalSolidList"/>
    <dgm:cxn modelId="{496DCAF4-0DAB-4D76-83E4-09F79F93690C}" type="presParOf" srcId="{140C478E-C544-4672-875C-A26AE55F423E}" destId="{C7C384A5-D502-40A0-84F7-BFFA702D2924}" srcOrd="2" destOrd="0" presId="urn:microsoft.com/office/officeart/2018/2/layout/IconVerticalSolidList"/>
    <dgm:cxn modelId="{99157FB9-287C-48EC-84F0-0B9B682CD0C4}" type="presParOf" srcId="{140C478E-C544-4672-875C-A26AE55F423E}" destId="{543A8D3D-A7D3-4E13-8E25-010F9E6EDE4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66F9DB-F0B9-4D72-AB88-F172920B131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9B3637C-2002-40FE-B01F-3AE10E6D4882}">
      <dgm:prSet/>
      <dgm:spPr/>
      <dgm:t>
        <a:bodyPr/>
        <a:lstStyle/>
        <a:p>
          <a:r>
            <a:rPr lang="en-IN"/>
            <a:t>Multiple loss functions ensure both depth accuracy and edge sharpness:</a:t>
          </a:r>
          <a:endParaRPr lang="en-US"/>
        </a:p>
      </dgm:t>
    </dgm:pt>
    <dgm:pt modelId="{EBBD2CCF-481A-4ABF-BB27-E0700C45D6BF}" type="parTrans" cxnId="{DABEA420-A89A-4828-92B4-1CB2421E1B8C}">
      <dgm:prSet/>
      <dgm:spPr/>
      <dgm:t>
        <a:bodyPr/>
        <a:lstStyle/>
        <a:p>
          <a:endParaRPr lang="en-US"/>
        </a:p>
      </dgm:t>
    </dgm:pt>
    <dgm:pt modelId="{B27D885C-4ED6-4178-BEAB-29C479F0D0D7}" type="sibTrans" cxnId="{DABEA420-A89A-4828-92B4-1CB2421E1B8C}">
      <dgm:prSet/>
      <dgm:spPr/>
      <dgm:t>
        <a:bodyPr/>
        <a:lstStyle/>
        <a:p>
          <a:endParaRPr lang="en-US"/>
        </a:p>
      </dgm:t>
    </dgm:pt>
    <dgm:pt modelId="{A91FC11C-5BC4-409C-B010-23D3DD623F3B}">
      <dgm:prSet/>
      <dgm:spPr/>
      <dgm:t>
        <a:bodyPr/>
        <a:lstStyle/>
        <a:p>
          <a:r>
            <a:rPr lang="en-IN"/>
            <a:t>L1 loss on inverse depth (for metric datasets)</a:t>
          </a:r>
          <a:endParaRPr lang="en-US"/>
        </a:p>
      </dgm:t>
    </dgm:pt>
    <dgm:pt modelId="{7B9CB8D6-FD47-4BE9-8722-656D38E6E526}" type="parTrans" cxnId="{CA82355C-849C-4981-9A34-C5BEACC897FC}">
      <dgm:prSet/>
      <dgm:spPr/>
      <dgm:t>
        <a:bodyPr/>
        <a:lstStyle/>
        <a:p>
          <a:endParaRPr lang="en-US"/>
        </a:p>
      </dgm:t>
    </dgm:pt>
    <dgm:pt modelId="{6C00D4B9-EF6A-48F3-8DDB-86A519D4E9DA}" type="sibTrans" cxnId="{CA82355C-849C-4981-9A34-C5BEACC897FC}">
      <dgm:prSet/>
      <dgm:spPr/>
      <dgm:t>
        <a:bodyPr/>
        <a:lstStyle/>
        <a:p>
          <a:endParaRPr lang="en-US"/>
        </a:p>
      </dgm:t>
    </dgm:pt>
    <dgm:pt modelId="{BB35691E-9973-4CD5-8ADB-CBA8FA27D086}">
      <dgm:prSet/>
      <dgm:spPr/>
      <dgm:t>
        <a:bodyPr/>
        <a:lstStyle/>
        <a:p>
          <a:r>
            <a:rPr lang="en-IN"/>
            <a:t>Removes top 20% highest-error pixels (to avoid noisy depth points).</a:t>
          </a:r>
          <a:endParaRPr lang="en-US"/>
        </a:p>
      </dgm:t>
    </dgm:pt>
    <dgm:pt modelId="{29DF0974-1C0B-494C-9839-338B09DD085A}" type="parTrans" cxnId="{BF11B785-B9FF-4A67-83D2-2DB8575085F5}">
      <dgm:prSet/>
      <dgm:spPr/>
      <dgm:t>
        <a:bodyPr/>
        <a:lstStyle/>
        <a:p>
          <a:endParaRPr lang="en-US"/>
        </a:p>
      </dgm:t>
    </dgm:pt>
    <dgm:pt modelId="{2A26E35B-B090-445D-8B40-8459192DB443}" type="sibTrans" cxnId="{BF11B785-B9FF-4A67-83D2-2DB8575085F5}">
      <dgm:prSet/>
      <dgm:spPr/>
      <dgm:t>
        <a:bodyPr/>
        <a:lstStyle/>
        <a:p>
          <a:endParaRPr lang="en-US"/>
        </a:p>
      </dgm:t>
    </dgm:pt>
    <dgm:pt modelId="{3030695D-D7EA-4D29-99C7-805DBF045683}">
      <dgm:prSet/>
      <dgm:spPr/>
      <dgm:t>
        <a:bodyPr/>
        <a:lstStyle/>
        <a:p>
          <a:r>
            <a:rPr lang="en-IN"/>
            <a:t>Scale-invariant loss (for relative-depth datasets)</a:t>
          </a:r>
          <a:endParaRPr lang="en-US"/>
        </a:p>
      </dgm:t>
    </dgm:pt>
    <dgm:pt modelId="{49A980D7-53BD-47D0-A12D-F5F1A9A6E7ED}" type="parTrans" cxnId="{02BF0DB6-D2B0-4536-A775-228CDDC7486F}">
      <dgm:prSet/>
      <dgm:spPr/>
      <dgm:t>
        <a:bodyPr/>
        <a:lstStyle/>
        <a:p>
          <a:endParaRPr lang="en-US"/>
        </a:p>
      </dgm:t>
    </dgm:pt>
    <dgm:pt modelId="{701DFED1-0896-4966-BF18-BE9D97EE2DCB}" type="sibTrans" cxnId="{02BF0DB6-D2B0-4536-A775-228CDDC7486F}">
      <dgm:prSet/>
      <dgm:spPr/>
      <dgm:t>
        <a:bodyPr/>
        <a:lstStyle/>
        <a:p>
          <a:endParaRPr lang="en-US"/>
        </a:p>
      </dgm:t>
    </dgm:pt>
    <dgm:pt modelId="{9A8A31AF-ACD9-4893-BC59-3093C7B3742B}">
      <dgm:prSet/>
      <dgm:spPr/>
      <dgm:t>
        <a:bodyPr/>
        <a:lstStyle/>
        <a:p>
          <a:r>
            <a:rPr lang="en-IN"/>
            <a:t>Aligns depth maps without absolute scale.</a:t>
          </a:r>
          <a:endParaRPr lang="en-US"/>
        </a:p>
      </dgm:t>
    </dgm:pt>
    <dgm:pt modelId="{8E3B19FB-DD1E-44F9-A465-D99716F4DA7E}" type="parTrans" cxnId="{8BB672E5-3C3C-4D3E-AA32-6460C4612107}">
      <dgm:prSet/>
      <dgm:spPr/>
      <dgm:t>
        <a:bodyPr/>
        <a:lstStyle/>
        <a:p>
          <a:endParaRPr lang="en-US"/>
        </a:p>
      </dgm:t>
    </dgm:pt>
    <dgm:pt modelId="{3C743DE1-3348-4EE1-AC9E-3064509678FE}" type="sibTrans" cxnId="{8BB672E5-3C3C-4D3E-AA32-6460C4612107}">
      <dgm:prSet/>
      <dgm:spPr/>
      <dgm:t>
        <a:bodyPr/>
        <a:lstStyle/>
        <a:p>
          <a:endParaRPr lang="en-US"/>
        </a:p>
      </dgm:t>
    </dgm:pt>
    <dgm:pt modelId="{162FE45B-35A1-4C96-ADA6-8F8D1CE43F56}">
      <dgm:prSet/>
      <dgm:spPr/>
      <dgm:t>
        <a:bodyPr/>
        <a:lstStyle/>
        <a:p>
          <a:r>
            <a:rPr lang="en-IN"/>
            <a:t>Gradient losses (sharp edges!)</a:t>
          </a:r>
          <a:endParaRPr lang="en-US"/>
        </a:p>
      </dgm:t>
    </dgm:pt>
    <dgm:pt modelId="{7A2DFA8F-AA8B-453F-AC14-74A2B23497AB}" type="parTrans" cxnId="{F70DF274-B3A3-432B-A78E-843A6CCD9AEC}">
      <dgm:prSet/>
      <dgm:spPr/>
      <dgm:t>
        <a:bodyPr/>
        <a:lstStyle/>
        <a:p>
          <a:endParaRPr lang="en-US"/>
        </a:p>
      </dgm:t>
    </dgm:pt>
    <dgm:pt modelId="{325F0710-0CF4-46AB-B191-C3EDE3E1F9FB}" type="sibTrans" cxnId="{F70DF274-B3A3-432B-A78E-843A6CCD9AEC}">
      <dgm:prSet/>
      <dgm:spPr/>
      <dgm:t>
        <a:bodyPr/>
        <a:lstStyle/>
        <a:p>
          <a:endParaRPr lang="en-US"/>
        </a:p>
      </dgm:t>
    </dgm:pt>
    <dgm:pt modelId="{A7804E46-D9A6-41D3-A4AF-46EFC2FE3387}">
      <dgm:prSet/>
      <dgm:spPr/>
      <dgm:t>
        <a:bodyPr/>
        <a:lstStyle/>
        <a:p>
          <a:r>
            <a:rPr lang="en-IN"/>
            <a:t>Mean Absolute Gradient Error (MAGE): Forces sharp changes in depth at edges.</a:t>
          </a:r>
          <a:endParaRPr lang="en-US"/>
        </a:p>
      </dgm:t>
    </dgm:pt>
    <dgm:pt modelId="{939B6EFA-F090-4D7E-90CC-D42F9C4D2BD9}" type="parTrans" cxnId="{507395E8-3518-48CA-86CF-D18A7D85614D}">
      <dgm:prSet/>
      <dgm:spPr/>
      <dgm:t>
        <a:bodyPr/>
        <a:lstStyle/>
        <a:p>
          <a:endParaRPr lang="en-US"/>
        </a:p>
      </dgm:t>
    </dgm:pt>
    <dgm:pt modelId="{3F7C4755-3301-4AD4-947A-BDE4D46CA036}" type="sibTrans" cxnId="{507395E8-3518-48CA-86CF-D18A7D85614D}">
      <dgm:prSet/>
      <dgm:spPr/>
      <dgm:t>
        <a:bodyPr/>
        <a:lstStyle/>
        <a:p>
          <a:endParaRPr lang="en-US"/>
        </a:p>
      </dgm:t>
    </dgm:pt>
    <dgm:pt modelId="{6B96E653-04AE-464A-9355-4F493A5372CF}">
      <dgm:prSet/>
      <dgm:spPr/>
      <dgm:t>
        <a:bodyPr/>
        <a:lstStyle/>
        <a:p>
          <a:r>
            <a:rPr lang="en-IN"/>
            <a:t>Mean Absolute Laplacian Error (MALE): Preserves thin objects &amp; fine details.</a:t>
          </a:r>
          <a:endParaRPr lang="en-US"/>
        </a:p>
      </dgm:t>
    </dgm:pt>
    <dgm:pt modelId="{E2160CEF-6097-412C-8CF5-7C5E712C0775}" type="parTrans" cxnId="{4E303394-B3E1-44F6-8971-C16DC6187192}">
      <dgm:prSet/>
      <dgm:spPr/>
      <dgm:t>
        <a:bodyPr/>
        <a:lstStyle/>
        <a:p>
          <a:endParaRPr lang="en-US"/>
        </a:p>
      </dgm:t>
    </dgm:pt>
    <dgm:pt modelId="{5F1F65C2-55FD-4E77-9B70-FF8BA9A23D4E}" type="sibTrans" cxnId="{4E303394-B3E1-44F6-8971-C16DC6187192}">
      <dgm:prSet/>
      <dgm:spPr/>
      <dgm:t>
        <a:bodyPr/>
        <a:lstStyle/>
        <a:p>
          <a:endParaRPr lang="en-US"/>
        </a:p>
      </dgm:t>
    </dgm:pt>
    <dgm:pt modelId="{A6FAA55A-470E-4AD7-BF89-C209F535B496}">
      <dgm:prSet/>
      <dgm:spPr/>
      <dgm:t>
        <a:bodyPr/>
        <a:lstStyle/>
        <a:p>
          <a:r>
            <a:rPr lang="en-IN"/>
            <a:t>Mean Squared Gradient Error (MSGE): Helps prevent over-smoothing.</a:t>
          </a:r>
          <a:endParaRPr lang="en-US"/>
        </a:p>
      </dgm:t>
    </dgm:pt>
    <dgm:pt modelId="{17FD0DE2-3699-4714-B641-94D229429E09}" type="parTrans" cxnId="{030A2FD2-C575-4230-B662-A8022A775F46}">
      <dgm:prSet/>
      <dgm:spPr/>
      <dgm:t>
        <a:bodyPr/>
        <a:lstStyle/>
        <a:p>
          <a:endParaRPr lang="en-US"/>
        </a:p>
      </dgm:t>
    </dgm:pt>
    <dgm:pt modelId="{87032EA8-AED0-4B4D-BB63-BD4EB9505701}" type="sibTrans" cxnId="{030A2FD2-C575-4230-B662-A8022A775F46}">
      <dgm:prSet/>
      <dgm:spPr/>
      <dgm:t>
        <a:bodyPr/>
        <a:lstStyle/>
        <a:p>
          <a:endParaRPr lang="en-US"/>
        </a:p>
      </dgm:t>
    </dgm:pt>
    <dgm:pt modelId="{E7495542-90CF-4257-BFCD-A97F97669B11}" type="pres">
      <dgm:prSet presAssocID="{C766F9DB-F0B9-4D72-AB88-F172920B1315}" presName="linear" presStyleCnt="0">
        <dgm:presLayoutVars>
          <dgm:animLvl val="lvl"/>
          <dgm:resizeHandles val="exact"/>
        </dgm:presLayoutVars>
      </dgm:prSet>
      <dgm:spPr/>
    </dgm:pt>
    <dgm:pt modelId="{A2A185B8-930D-4B6B-AE17-D49395C4461F}" type="pres">
      <dgm:prSet presAssocID="{99B3637C-2002-40FE-B01F-3AE10E6D4882}" presName="parentText" presStyleLbl="node1" presStyleIdx="0" presStyleCnt="4">
        <dgm:presLayoutVars>
          <dgm:chMax val="0"/>
          <dgm:bulletEnabled val="1"/>
        </dgm:presLayoutVars>
      </dgm:prSet>
      <dgm:spPr/>
    </dgm:pt>
    <dgm:pt modelId="{FC91176A-8BD7-4D64-9520-ECB8D9BC9B85}" type="pres">
      <dgm:prSet presAssocID="{B27D885C-4ED6-4178-BEAB-29C479F0D0D7}" presName="spacer" presStyleCnt="0"/>
      <dgm:spPr/>
    </dgm:pt>
    <dgm:pt modelId="{F46D4259-D028-4E8E-BA30-7842B7B5436C}" type="pres">
      <dgm:prSet presAssocID="{A91FC11C-5BC4-409C-B010-23D3DD623F3B}" presName="parentText" presStyleLbl="node1" presStyleIdx="1" presStyleCnt="4">
        <dgm:presLayoutVars>
          <dgm:chMax val="0"/>
          <dgm:bulletEnabled val="1"/>
        </dgm:presLayoutVars>
      </dgm:prSet>
      <dgm:spPr/>
    </dgm:pt>
    <dgm:pt modelId="{4CD58FB1-C091-43A5-961E-D47A94A41D59}" type="pres">
      <dgm:prSet presAssocID="{A91FC11C-5BC4-409C-B010-23D3DD623F3B}" presName="childText" presStyleLbl="revTx" presStyleIdx="0" presStyleCnt="3">
        <dgm:presLayoutVars>
          <dgm:bulletEnabled val="1"/>
        </dgm:presLayoutVars>
      </dgm:prSet>
      <dgm:spPr/>
    </dgm:pt>
    <dgm:pt modelId="{DC070B04-C4C9-4F94-B72D-AE522DECE604}" type="pres">
      <dgm:prSet presAssocID="{3030695D-D7EA-4D29-99C7-805DBF045683}" presName="parentText" presStyleLbl="node1" presStyleIdx="2" presStyleCnt="4">
        <dgm:presLayoutVars>
          <dgm:chMax val="0"/>
          <dgm:bulletEnabled val="1"/>
        </dgm:presLayoutVars>
      </dgm:prSet>
      <dgm:spPr/>
    </dgm:pt>
    <dgm:pt modelId="{9CA68A60-2E46-49EB-8EF2-BD6F2AE1DD8C}" type="pres">
      <dgm:prSet presAssocID="{3030695D-D7EA-4D29-99C7-805DBF045683}" presName="childText" presStyleLbl="revTx" presStyleIdx="1" presStyleCnt="3">
        <dgm:presLayoutVars>
          <dgm:bulletEnabled val="1"/>
        </dgm:presLayoutVars>
      </dgm:prSet>
      <dgm:spPr/>
    </dgm:pt>
    <dgm:pt modelId="{E0AB4D92-3A50-4378-8990-AE0469C03A7D}" type="pres">
      <dgm:prSet presAssocID="{162FE45B-35A1-4C96-ADA6-8F8D1CE43F56}" presName="parentText" presStyleLbl="node1" presStyleIdx="3" presStyleCnt="4">
        <dgm:presLayoutVars>
          <dgm:chMax val="0"/>
          <dgm:bulletEnabled val="1"/>
        </dgm:presLayoutVars>
      </dgm:prSet>
      <dgm:spPr/>
    </dgm:pt>
    <dgm:pt modelId="{B4BB81C3-A268-4DE5-918A-657566B31E2F}" type="pres">
      <dgm:prSet presAssocID="{162FE45B-35A1-4C96-ADA6-8F8D1CE43F56}" presName="childText" presStyleLbl="revTx" presStyleIdx="2" presStyleCnt="3">
        <dgm:presLayoutVars>
          <dgm:bulletEnabled val="1"/>
        </dgm:presLayoutVars>
      </dgm:prSet>
      <dgm:spPr/>
    </dgm:pt>
  </dgm:ptLst>
  <dgm:cxnLst>
    <dgm:cxn modelId="{DABEA420-A89A-4828-92B4-1CB2421E1B8C}" srcId="{C766F9DB-F0B9-4D72-AB88-F172920B1315}" destId="{99B3637C-2002-40FE-B01F-3AE10E6D4882}" srcOrd="0" destOrd="0" parTransId="{EBBD2CCF-481A-4ABF-BB27-E0700C45D6BF}" sibTransId="{B27D885C-4ED6-4178-BEAB-29C479F0D0D7}"/>
    <dgm:cxn modelId="{5683C02A-7B85-4D28-B844-9A57F7E91A3D}" type="presOf" srcId="{162FE45B-35A1-4C96-ADA6-8F8D1CE43F56}" destId="{E0AB4D92-3A50-4378-8990-AE0469C03A7D}" srcOrd="0" destOrd="0" presId="urn:microsoft.com/office/officeart/2005/8/layout/vList2"/>
    <dgm:cxn modelId="{638D4231-02A9-4B07-904F-FCE0D76E423A}" type="presOf" srcId="{9A8A31AF-ACD9-4893-BC59-3093C7B3742B}" destId="{9CA68A60-2E46-49EB-8EF2-BD6F2AE1DD8C}" srcOrd="0" destOrd="0" presId="urn:microsoft.com/office/officeart/2005/8/layout/vList2"/>
    <dgm:cxn modelId="{CA82355C-849C-4981-9A34-C5BEACC897FC}" srcId="{C766F9DB-F0B9-4D72-AB88-F172920B1315}" destId="{A91FC11C-5BC4-409C-B010-23D3DD623F3B}" srcOrd="1" destOrd="0" parTransId="{7B9CB8D6-FD47-4BE9-8722-656D38E6E526}" sibTransId="{6C00D4B9-EF6A-48F3-8DDB-86A519D4E9DA}"/>
    <dgm:cxn modelId="{1204CA64-AE84-4F53-984F-A3A6F0D38E0E}" type="presOf" srcId="{A6FAA55A-470E-4AD7-BF89-C209F535B496}" destId="{B4BB81C3-A268-4DE5-918A-657566B31E2F}" srcOrd="0" destOrd="2" presId="urn:microsoft.com/office/officeart/2005/8/layout/vList2"/>
    <dgm:cxn modelId="{3A8A854D-1257-4F55-8F0B-51C65CF9C6BD}" type="presOf" srcId="{C766F9DB-F0B9-4D72-AB88-F172920B1315}" destId="{E7495542-90CF-4257-BFCD-A97F97669B11}" srcOrd="0" destOrd="0" presId="urn:microsoft.com/office/officeart/2005/8/layout/vList2"/>
    <dgm:cxn modelId="{2F83946E-4F5C-4593-ADAD-6F85F25674A3}" type="presOf" srcId="{A7804E46-D9A6-41D3-A4AF-46EFC2FE3387}" destId="{B4BB81C3-A268-4DE5-918A-657566B31E2F}" srcOrd="0" destOrd="0" presId="urn:microsoft.com/office/officeart/2005/8/layout/vList2"/>
    <dgm:cxn modelId="{3B4B6C74-97AE-406A-BE64-6B23CA77844C}" type="presOf" srcId="{99B3637C-2002-40FE-B01F-3AE10E6D4882}" destId="{A2A185B8-930D-4B6B-AE17-D49395C4461F}" srcOrd="0" destOrd="0" presId="urn:microsoft.com/office/officeart/2005/8/layout/vList2"/>
    <dgm:cxn modelId="{F70DF274-B3A3-432B-A78E-843A6CCD9AEC}" srcId="{C766F9DB-F0B9-4D72-AB88-F172920B1315}" destId="{162FE45B-35A1-4C96-ADA6-8F8D1CE43F56}" srcOrd="3" destOrd="0" parTransId="{7A2DFA8F-AA8B-453F-AC14-74A2B23497AB}" sibTransId="{325F0710-0CF4-46AB-B191-C3EDE3E1F9FB}"/>
    <dgm:cxn modelId="{8310B576-C718-4E29-9DB7-6CE2748809B3}" type="presOf" srcId="{6B96E653-04AE-464A-9355-4F493A5372CF}" destId="{B4BB81C3-A268-4DE5-918A-657566B31E2F}" srcOrd="0" destOrd="1" presId="urn:microsoft.com/office/officeart/2005/8/layout/vList2"/>
    <dgm:cxn modelId="{BF11B785-B9FF-4A67-83D2-2DB8575085F5}" srcId="{A91FC11C-5BC4-409C-B010-23D3DD623F3B}" destId="{BB35691E-9973-4CD5-8ADB-CBA8FA27D086}" srcOrd="0" destOrd="0" parTransId="{29DF0974-1C0B-494C-9839-338B09DD085A}" sibTransId="{2A26E35B-B090-445D-8B40-8459192DB443}"/>
    <dgm:cxn modelId="{4E303394-B3E1-44F6-8971-C16DC6187192}" srcId="{162FE45B-35A1-4C96-ADA6-8F8D1CE43F56}" destId="{6B96E653-04AE-464A-9355-4F493A5372CF}" srcOrd="1" destOrd="0" parTransId="{E2160CEF-6097-412C-8CF5-7C5E712C0775}" sibTransId="{5F1F65C2-55FD-4E77-9B70-FF8BA9A23D4E}"/>
    <dgm:cxn modelId="{38055AAD-75E9-4460-AAE7-DF9C33CD1029}" type="presOf" srcId="{BB35691E-9973-4CD5-8ADB-CBA8FA27D086}" destId="{4CD58FB1-C091-43A5-961E-D47A94A41D59}" srcOrd="0" destOrd="0" presId="urn:microsoft.com/office/officeart/2005/8/layout/vList2"/>
    <dgm:cxn modelId="{C44DF5B2-3460-4250-80BC-D1E44E0E62F0}" type="presOf" srcId="{A91FC11C-5BC4-409C-B010-23D3DD623F3B}" destId="{F46D4259-D028-4E8E-BA30-7842B7B5436C}" srcOrd="0" destOrd="0" presId="urn:microsoft.com/office/officeart/2005/8/layout/vList2"/>
    <dgm:cxn modelId="{02BF0DB6-D2B0-4536-A775-228CDDC7486F}" srcId="{C766F9DB-F0B9-4D72-AB88-F172920B1315}" destId="{3030695D-D7EA-4D29-99C7-805DBF045683}" srcOrd="2" destOrd="0" parTransId="{49A980D7-53BD-47D0-A12D-F5F1A9A6E7ED}" sibTransId="{701DFED1-0896-4966-BF18-BE9D97EE2DCB}"/>
    <dgm:cxn modelId="{D6F9A1CA-7117-4F05-8CF0-5BAA983FCD4F}" type="presOf" srcId="{3030695D-D7EA-4D29-99C7-805DBF045683}" destId="{DC070B04-C4C9-4F94-B72D-AE522DECE604}" srcOrd="0" destOrd="0" presId="urn:microsoft.com/office/officeart/2005/8/layout/vList2"/>
    <dgm:cxn modelId="{030A2FD2-C575-4230-B662-A8022A775F46}" srcId="{162FE45B-35A1-4C96-ADA6-8F8D1CE43F56}" destId="{A6FAA55A-470E-4AD7-BF89-C209F535B496}" srcOrd="2" destOrd="0" parTransId="{17FD0DE2-3699-4714-B641-94D229429E09}" sibTransId="{87032EA8-AED0-4B4D-BB63-BD4EB9505701}"/>
    <dgm:cxn modelId="{8BB672E5-3C3C-4D3E-AA32-6460C4612107}" srcId="{3030695D-D7EA-4D29-99C7-805DBF045683}" destId="{9A8A31AF-ACD9-4893-BC59-3093C7B3742B}" srcOrd="0" destOrd="0" parTransId="{8E3B19FB-DD1E-44F9-A465-D99716F4DA7E}" sibTransId="{3C743DE1-3348-4EE1-AC9E-3064509678FE}"/>
    <dgm:cxn modelId="{507395E8-3518-48CA-86CF-D18A7D85614D}" srcId="{162FE45B-35A1-4C96-ADA6-8F8D1CE43F56}" destId="{A7804E46-D9A6-41D3-A4AF-46EFC2FE3387}" srcOrd="0" destOrd="0" parTransId="{939B6EFA-F090-4D7E-90CC-D42F9C4D2BD9}" sibTransId="{3F7C4755-3301-4AD4-947A-BDE4D46CA036}"/>
    <dgm:cxn modelId="{0AD291AC-97B7-4278-AE1F-6A4CA20DFB62}" type="presParOf" srcId="{E7495542-90CF-4257-BFCD-A97F97669B11}" destId="{A2A185B8-930D-4B6B-AE17-D49395C4461F}" srcOrd="0" destOrd="0" presId="urn:microsoft.com/office/officeart/2005/8/layout/vList2"/>
    <dgm:cxn modelId="{471F560C-F4F2-4DA1-ABBD-A1F285EF6731}" type="presParOf" srcId="{E7495542-90CF-4257-BFCD-A97F97669B11}" destId="{FC91176A-8BD7-4D64-9520-ECB8D9BC9B85}" srcOrd="1" destOrd="0" presId="urn:microsoft.com/office/officeart/2005/8/layout/vList2"/>
    <dgm:cxn modelId="{88677C7B-167B-4637-8F93-1DBD4515FDE7}" type="presParOf" srcId="{E7495542-90CF-4257-BFCD-A97F97669B11}" destId="{F46D4259-D028-4E8E-BA30-7842B7B5436C}" srcOrd="2" destOrd="0" presId="urn:microsoft.com/office/officeart/2005/8/layout/vList2"/>
    <dgm:cxn modelId="{FB9307B8-42E8-4B94-8C96-35BB57A4D164}" type="presParOf" srcId="{E7495542-90CF-4257-BFCD-A97F97669B11}" destId="{4CD58FB1-C091-43A5-961E-D47A94A41D59}" srcOrd="3" destOrd="0" presId="urn:microsoft.com/office/officeart/2005/8/layout/vList2"/>
    <dgm:cxn modelId="{5580634A-FF8F-4E22-B5B2-9D200FD1AFE8}" type="presParOf" srcId="{E7495542-90CF-4257-BFCD-A97F97669B11}" destId="{DC070B04-C4C9-4F94-B72D-AE522DECE604}" srcOrd="4" destOrd="0" presId="urn:microsoft.com/office/officeart/2005/8/layout/vList2"/>
    <dgm:cxn modelId="{E87979DD-B578-47D6-AD59-767D0BBC4AE9}" type="presParOf" srcId="{E7495542-90CF-4257-BFCD-A97F97669B11}" destId="{9CA68A60-2E46-49EB-8EF2-BD6F2AE1DD8C}" srcOrd="5" destOrd="0" presId="urn:microsoft.com/office/officeart/2005/8/layout/vList2"/>
    <dgm:cxn modelId="{D6DCB3D6-1AC3-416A-AEA2-042FFCE8F9BB}" type="presParOf" srcId="{E7495542-90CF-4257-BFCD-A97F97669B11}" destId="{E0AB4D92-3A50-4378-8990-AE0469C03A7D}" srcOrd="6" destOrd="0" presId="urn:microsoft.com/office/officeart/2005/8/layout/vList2"/>
    <dgm:cxn modelId="{3FA0E2A3-4BD7-4E33-9266-73F8B54CA90C}" type="presParOf" srcId="{E7495542-90CF-4257-BFCD-A97F97669B11}" destId="{B4BB81C3-A268-4DE5-918A-657566B31E2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05674DA-8933-44F3-90E2-C3850000E5D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C58A7D7-6FF0-4F63-BC28-A29588EC78BE}">
      <dgm:prSet/>
      <dgm:spPr/>
      <dgm:t>
        <a:bodyPr/>
        <a:lstStyle/>
        <a:p>
          <a:r>
            <a:rPr lang="en-IN" b="1"/>
            <a:t>Stage 1: General Depth Learning</a:t>
          </a:r>
          <a:endParaRPr lang="en-US"/>
        </a:p>
      </dgm:t>
    </dgm:pt>
    <dgm:pt modelId="{5ECBFAE3-4CA1-47BF-B5BD-10C63CD9CCCD}" type="parTrans" cxnId="{D3EC09C8-2CDB-4439-9248-F65E848C5836}">
      <dgm:prSet/>
      <dgm:spPr/>
      <dgm:t>
        <a:bodyPr/>
        <a:lstStyle/>
        <a:p>
          <a:endParaRPr lang="en-US"/>
        </a:p>
      </dgm:t>
    </dgm:pt>
    <dgm:pt modelId="{8C811545-FA9F-4E8A-95B1-52C6FC89889C}" type="sibTrans" cxnId="{D3EC09C8-2CDB-4439-9248-F65E848C5836}">
      <dgm:prSet/>
      <dgm:spPr/>
      <dgm:t>
        <a:bodyPr/>
        <a:lstStyle/>
        <a:p>
          <a:endParaRPr lang="en-US"/>
        </a:p>
      </dgm:t>
    </dgm:pt>
    <dgm:pt modelId="{AE520E6E-8E03-492F-A6FC-4827F0047FAF}">
      <dgm:prSet/>
      <dgm:spPr/>
      <dgm:t>
        <a:bodyPr/>
        <a:lstStyle/>
        <a:p>
          <a:r>
            <a:rPr lang="en-IN"/>
            <a:t>Training on both real and synthetic datasets.</a:t>
          </a:r>
          <a:endParaRPr lang="en-US"/>
        </a:p>
      </dgm:t>
    </dgm:pt>
    <dgm:pt modelId="{776871BD-6651-44F1-8E82-91C58D80768F}" type="parTrans" cxnId="{414A5DC4-29B8-40B3-9561-187D03FAAEDE}">
      <dgm:prSet/>
      <dgm:spPr/>
      <dgm:t>
        <a:bodyPr/>
        <a:lstStyle/>
        <a:p>
          <a:endParaRPr lang="en-US"/>
        </a:p>
      </dgm:t>
    </dgm:pt>
    <dgm:pt modelId="{52AB5474-4069-4099-B798-AF7CB296CC72}" type="sibTrans" cxnId="{414A5DC4-29B8-40B3-9561-187D03FAAEDE}">
      <dgm:prSet/>
      <dgm:spPr/>
      <dgm:t>
        <a:bodyPr/>
        <a:lstStyle/>
        <a:p>
          <a:endParaRPr lang="en-US"/>
        </a:p>
      </dgm:t>
    </dgm:pt>
    <dgm:pt modelId="{B4CC9609-BAEA-4133-AEB3-EFF63EDA10BF}">
      <dgm:prSet/>
      <dgm:spPr/>
      <dgm:t>
        <a:bodyPr/>
        <a:lstStyle/>
        <a:p>
          <a:r>
            <a:rPr lang="en-IN"/>
            <a:t>Focuses on coarse depth structure using:</a:t>
          </a:r>
          <a:endParaRPr lang="en-US"/>
        </a:p>
      </dgm:t>
    </dgm:pt>
    <dgm:pt modelId="{02C18C45-06EA-4BD4-B979-628492B1EA52}" type="parTrans" cxnId="{9C009EE4-D5C7-44C0-ABC6-9F4855DCC4EB}">
      <dgm:prSet/>
      <dgm:spPr/>
      <dgm:t>
        <a:bodyPr/>
        <a:lstStyle/>
        <a:p>
          <a:endParaRPr lang="en-US"/>
        </a:p>
      </dgm:t>
    </dgm:pt>
    <dgm:pt modelId="{7BF859A7-FBBB-41E3-B849-04DBDCDA98BA}" type="sibTrans" cxnId="{9C009EE4-D5C7-44C0-ABC6-9F4855DCC4EB}">
      <dgm:prSet/>
      <dgm:spPr/>
      <dgm:t>
        <a:bodyPr/>
        <a:lstStyle/>
        <a:p>
          <a:endParaRPr lang="en-US"/>
        </a:p>
      </dgm:t>
    </dgm:pt>
    <dgm:pt modelId="{CA8543C3-ECB1-4B97-9621-1312817BA2BD}">
      <dgm:prSet/>
      <dgm:spPr/>
      <dgm:t>
        <a:bodyPr/>
        <a:lstStyle/>
        <a:p>
          <a:r>
            <a:rPr lang="en-IN"/>
            <a:t>L1 depth loss for metric data.</a:t>
          </a:r>
          <a:endParaRPr lang="en-US"/>
        </a:p>
      </dgm:t>
    </dgm:pt>
    <dgm:pt modelId="{6A743E43-AD75-44C3-BDAE-8F1F21FEFFBE}" type="parTrans" cxnId="{8398DCCF-C7A0-44D5-8D7E-80EC7F5D106C}">
      <dgm:prSet/>
      <dgm:spPr/>
      <dgm:t>
        <a:bodyPr/>
        <a:lstStyle/>
        <a:p>
          <a:endParaRPr lang="en-US"/>
        </a:p>
      </dgm:t>
    </dgm:pt>
    <dgm:pt modelId="{A51739D4-EA40-4479-9AD6-567A62336C8F}" type="sibTrans" cxnId="{8398DCCF-C7A0-44D5-8D7E-80EC7F5D106C}">
      <dgm:prSet/>
      <dgm:spPr/>
      <dgm:t>
        <a:bodyPr/>
        <a:lstStyle/>
        <a:p>
          <a:endParaRPr lang="en-US"/>
        </a:p>
      </dgm:t>
    </dgm:pt>
    <dgm:pt modelId="{A851637C-DEF2-4D16-84CB-B05EA0A8BC1B}">
      <dgm:prSet/>
      <dgm:spPr/>
      <dgm:t>
        <a:bodyPr/>
        <a:lstStyle/>
        <a:p>
          <a:r>
            <a:rPr lang="en-IN"/>
            <a:t>Scale-invariant loss for non-metric data.</a:t>
          </a:r>
          <a:endParaRPr lang="en-US"/>
        </a:p>
      </dgm:t>
    </dgm:pt>
    <dgm:pt modelId="{EC702832-729B-408D-AC93-46B723570B0A}" type="parTrans" cxnId="{28FCB972-056D-4360-94EB-EC5E2D67F635}">
      <dgm:prSet/>
      <dgm:spPr/>
      <dgm:t>
        <a:bodyPr/>
        <a:lstStyle/>
        <a:p>
          <a:endParaRPr lang="en-US"/>
        </a:p>
      </dgm:t>
    </dgm:pt>
    <dgm:pt modelId="{04780F09-8AE2-4A60-B986-6DFC9DF1B840}" type="sibTrans" cxnId="{28FCB972-056D-4360-94EB-EC5E2D67F635}">
      <dgm:prSet/>
      <dgm:spPr/>
      <dgm:t>
        <a:bodyPr/>
        <a:lstStyle/>
        <a:p>
          <a:endParaRPr lang="en-US"/>
        </a:p>
      </dgm:t>
    </dgm:pt>
    <dgm:pt modelId="{52350BF7-95F1-48D6-B5DA-9262B40817C1}">
      <dgm:prSet/>
      <dgm:spPr/>
      <dgm:t>
        <a:bodyPr/>
        <a:lstStyle/>
        <a:p>
          <a:r>
            <a:rPr lang="en-IN"/>
            <a:t>Gradient loss only on synthetic data (real data has noisy edges).</a:t>
          </a:r>
          <a:endParaRPr lang="en-US"/>
        </a:p>
      </dgm:t>
    </dgm:pt>
    <dgm:pt modelId="{0A6F90B2-2617-497F-9DB2-3B99AEB55E0A}" type="parTrans" cxnId="{A8E9FEBD-E24A-41FD-8F89-EBF2081427FE}">
      <dgm:prSet/>
      <dgm:spPr/>
      <dgm:t>
        <a:bodyPr/>
        <a:lstStyle/>
        <a:p>
          <a:endParaRPr lang="en-US"/>
        </a:p>
      </dgm:t>
    </dgm:pt>
    <dgm:pt modelId="{96FDF49B-0D75-4EC7-8864-289E05552139}" type="sibTrans" cxnId="{A8E9FEBD-E24A-41FD-8F89-EBF2081427FE}">
      <dgm:prSet/>
      <dgm:spPr/>
      <dgm:t>
        <a:bodyPr/>
        <a:lstStyle/>
        <a:p>
          <a:endParaRPr lang="en-US"/>
        </a:p>
      </dgm:t>
    </dgm:pt>
    <dgm:pt modelId="{CEFEE093-7E91-45A6-9F5C-C016CDD2A7CC}">
      <dgm:prSet/>
      <dgm:spPr/>
      <dgm:t>
        <a:bodyPr/>
        <a:lstStyle/>
        <a:p>
          <a:r>
            <a:rPr lang="en-IN" b="1"/>
            <a:t>Stage 2: Fine-Tuning for Sharp Edges</a:t>
          </a:r>
          <a:endParaRPr lang="en-US"/>
        </a:p>
      </dgm:t>
    </dgm:pt>
    <dgm:pt modelId="{801DA6C5-A2D9-4750-811C-932C5878BE12}" type="parTrans" cxnId="{7DB105A5-DF29-429A-8EF6-E82A5AAA7096}">
      <dgm:prSet/>
      <dgm:spPr/>
      <dgm:t>
        <a:bodyPr/>
        <a:lstStyle/>
        <a:p>
          <a:endParaRPr lang="en-US"/>
        </a:p>
      </dgm:t>
    </dgm:pt>
    <dgm:pt modelId="{6ECC6020-F004-4456-A81A-D4BE6FD582BC}" type="sibTrans" cxnId="{7DB105A5-DF29-429A-8EF6-E82A5AAA7096}">
      <dgm:prSet/>
      <dgm:spPr/>
      <dgm:t>
        <a:bodyPr/>
        <a:lstStyle/>
        <a:p>
          <a:endParaRPr lang="en-US"/>
        </a:p>
      </dgm:t>
    </dgm:pt>
    <dgm:pt modelId="{416FC349-5B44-4C77-A2AB-D2CDD9B2CC6C}">
      <dgm:prSet/>
      <dgm:spPr/>
      <dgm:t>
        <a:bodyPr/>
        <a:lstStyle/>
        <a:p>
          <a:r>
            <a:rPr lang="en-IN"/>
            <a:t>Training only on synthetic datasets (where depth edges are perfect).</a:t>
          </a:r>
          <a:endParaRPr lang="en-US"/>
        </a:p>
      </dgm:t>
    </dgm:pt>
    <dgm:pt modelId="{81DEDE65-E149-4808-9B05-0862952BBA26}" type="parTrans" cxnId="{3772BFA4-5954-45DF-9B13-48BF8719FC70}">
      <dgm:prSet/>
      <dgm:spPr/>
      <dgm:t>
        <a:bodyPr/>
        <a:lstStyle/>
        <a:p>
          <a:endParaRPr lang="en-US"/>
        </a:p>
      </dgm:t>
    </dgm:pt>
    <dgm:pt modelId="{5853A97F-B843-4EDD-ACDF-CD6376011102}" type="sibTrans" cxnId="{3772BFA4-5954-45DF-9B13-48BF8719FC70}">
      <dgm:prSet/>
      <dgm:spPr/>
      <dgm:t>
        <a:bodyPr/>
        <a:lstStyle/>
        <a:p>
          <a:endParaRPr lang="en-US"/>
        </a:p>
      </dgm:t>
    </dgm:pt>
    <dgm:pt modelId="{092C1B5F-8BA5-41B1-BEB2-0B4886B4B5FB}">
      <dgm:prSet/>
      <dgm:spPr/>
      <dgm:t>
        <a:bodyPr/>
        <a:lstStyle/>
        <a:p>
          <a:r>
            <a:rPr lang="en-IN"/>
            <a:t>Activates full gradient losses:</a:t>
          </a:r>
          <a:endParaRPr lang="en-US"/>
        </a:p>
      </dgm:t>
    </dgm:pt>
    <dgm:pt modelId="{2A70E565-E7A1-4102-A21E-E5493DFC5D59}" type="parTrans" cxnId="{DC93ED02-1460-4A49-8862-CF0924E92E59}">
      <dgm:prSet/>
      <dgm:spPr/>
      <dgm:t>
        <a:bodyPr/>
        <a:lstStyle/>
        <a:p>
          <a:endParaRPr lang="en-US"/>
        </a:p>
      </dgm:t>
    </dgm:pt>
    <dgm:pt modelId="{C2848B5E-415A-4665-B11A-2676678A58AA}" type="sibTrans" cxnId="{DC93ED02-1460-4A49-8862-CF0924E92E59}">
      <dgm:prSet/>
      <dgm:spPr/>
      <dgm:t>
        <a:bodyPr/>
        <a:lstStyle/>
        <a:p>
          <a:endParaRPr lang="en-US"/>
        </a:p>
      </dgm:t>
    </dgm:pt>
    <dgm:pt modelId="{0477DBB9-63AC-497F-8BFA-5293576F68D6}">
      <dgm:prSet/>
      <dgm:spPr/>
      <dgm:t>
        <a:bodyPr/>
        <a:lstStyle/>
        <a:p>
          <a:r>
            <a:rPr lang="en-IN"/>
            <a:t>Forces model to sharpen boundaries without real-world noise.</a:t>
          </a:r>
          <a:endParaRPr lang="en-US"/>
        </a:p>
      </dgm:t>
    </dgm:pt>
    <dgm:pt modelId="{5FCA7BA3-E59D-4006-BE58-EC388ABE4ABE}" type="parTrans" cxnId="{8259A87B-0099-42BE-9055-30D9A4F05477}">
      <dgm:prSet/>
      <dgm:spPr/>
      <dgm:t>
        <a:bodyPr/>
        <a:lstStyle/>
        <a:p>
          <a:endParaRPr lang="en-US"/>
        </a:p>
      </dgm:t>
    </dgm:pt>
    <dgm:pt modelId="{1D08CB66-CEB3-48B7-899D-D40E50BB350D}" type="sibTrans" cxnId="{8259A87B-0099-42BE-9055-30D9A4F05477}">
      <dgm:prSet/>
      <dgm:spPr/>
      <dgm:t>
        <a:bodyPr/>
        <a:lstStyle/>
        <a:p>
          <a:endParaRPr lang="en-US"/>
        </a:p>
      </dgm:t>
    </dgm:pt>
    <dgm:pt modelId="{1A4B92B4-44AE-4713-A3DC-C8F915EC8893}">
      <dgm:prSet/>
      <dgm:spPr/>
      <dgm:t>
        <a:bodyPr/>
        <a:lstStyle/>
        <a:p>
          <a:r>
            <a:rPr lang="en-IN"/>
            <a:t>Result: Crisp depth edges &amp; sharp occlusions.</a:t>
          </a:r>
          <a:endParaRPr lang="en-US"/>
        </a:p>
      </dgm:t>
    </dgm:pt>
    <dgm:pt modelId="{2B69F964-A0AA-4275-9EB6-A383124EF69B}" type="parTrans" cxnId="{63CF4AFD-D36F-4E5C-AEDF-BD87AC5CAD0B}">
      <dgm:prSet/>
      <dgm:spPr/>
      <dgm:t>
        <a:bodyPr/>
        <a:lstStyle/>
        <a:p>
          <a:endParaRPr lang="en-US"/>
        </a:p>
      </dgm:t>
    </dgm:pt>
    <dgm:pt modelId="{973BA958-AA67-4B92-8453-480C961801F6}" type="sibTrans" cxnId="{63CF4AFD-D36F-4E5C-AEDF-BD87AC5CAD0B}">
      <dgm:prSet/>
      <dgm:spPr/>
      <dgm:t>
        <a:bodyPr/>
        <a:lstStyle/>
        <a:p>
          <a:endParaRPr lang="en-US"/>
        </a:p>
      </dgm:t>
    </dgm:pt>
    <dgm:pt modelId="{3121EB64-9A5B-42B5-98FB-F5C495175DB2}" type="pres">
      <dgm:prSet presAssocID="{705674DA-8933-44F3-90E2-C3850000E5D9}" presName="linear" presStyleCnt="0">
        <dgm:presLayoutVars>
          <dgm:animLvl val="lvl"/>
          <dgm:resizeHandles val="exact"/>
        </dgm:presLayoutVars>
      </dgm:prSet>
      <dgm:spPr/>
    </dgm:pt>
    <dgm:pt modelId="{416CD6FF-E873-4E57-81EF-C42A523F54B4}" type="pres">
      <dgm:prSet presAssocID="{9C58A7D7-6FF0-4F63-BC28-A29588EC78BE}" presName="parentText" presStyleLbl="node1" presStyleIdx="0" presStyleCnt="2">
        <dgm:presLayoutVars>
          <dgm:chMax val="0"/>
          <dgm:bulletEnabled val="1"/>
        </dgm:presLayoutVars>
      </dgm:prSet>
      <dgm:spPr/>
    </dgm:pt>
    <dgm:pt modelId="{81FBE03E-5114-4972-9495-AE08820A69BF}" type="pres">
      <dgm:prSet presAssocID="{9C58A7D7-6FF0-4F63-BC28-A29588EC78BE}" presName="childText" presStyleLbl="revTx" presStyleIdx="0" presStyleCnt="2">
        <dgm:presLayoutVars>
          <dgm:bulletEnabled val="1"/>
        </dgm:presLayoutVars>
      </dgm:prSet>
      <dgm:spPr/>
    </dgm:pt>
    <dgm:pt modelId="{B09BD0A1-71FE-4031-A4D2-2FB2B625DEEB}" type="pres">
      <dgm:prSet presAssocID="{CEFEE093-7E91-45A6-9F5C-C016CDD2A7CC}" presName="parentText" presStyleLbl="node1" presStyleIdx="1" presStyleCnt="2">
        <dgm:presLayoutVars>
          <dgm:chMax val="0"/>
          <dgm:bulletEnabled val="1"/>
        </dgm:presLayoutVars>
      </dgm:prSet>
      <dgm:spPr/>
    </dgm:pt>
    <dgm:pt modelId="{F3236708-DE19-4FE1-8D97-1DAEC7FFDA48}" type="pres">
      <dgm:prSet presAssocID="{CEFEE093-7E91-45A6-9F5C-C016CDD2A7CC}" presName="childText" presStyleLbl="revTx" presStyleIdx="1" presStyleCnt="2">
        <dgm:presLayoutVars>
          <dgm:bulletEnabled val="1"/>
        </dgm:presLayoutVars>
      </dgm:prSet>
      <dgm:spPr/>
    </dgm:pt>
  </dgm:ptLst>
  <dgm:cxnLst>
    <dgm:cxn modelId="{DC93ED02-1460-4A49-8862-CF0924E92E59}" srcId="{CEFEE093-7E91-45A6-9F5C-C016CDD2A7CC}" destId="{092C1B5F-8BA5-41B1-BEB2-0B4886B4B5FB}" srcOrd="1" destOrd="0" parTransId="{2A70E565-E7A1-4102-A21E-E5493DFC5D59}" sibTransId="{C2848B5E-415A-4665-B11A-2676678A58AA}"/>
    <dgm:cxn modelId="{7B2F4614-836E-4C27-B9EC-D0A0DE34622D}" type="presOf" srcId="{705674DA-8933-44F3-90E2-C3850000E5D9}" destId="{3121EB64-9A5B-42B5-98FB-F5C495175DB2}" srcOrd="0" destOrd="0" presId="urn:microsoft.com/office/officeart/2005/8/layout/vList2"/>
    <dgm:cxn modelId="{2F66D839-B036-4640-B700-DC6372C5B028}" type="presOf" srcId="{A851637C-DEF2-4D16-84CB-B05EA0A8BC1B}" destId="{81FBE03E-5114-4972-9495-AE08820A69BF}" srcOrd="0" destOrd="3" presId="urn:microsoft.com/office/officeart/2005/8/layout/vList2"/>
    <dgm:cxn modelId="{B2CA123D-496E-42E3-AB6D-117B17E3415C}" type="presOf" srcId="{AE520E6E-8E03-492F-A6FC-4827F0047FAF}" destId="{81FBE03E-5114-4972-9495-AE08820A69BF}" srcOrd="0" destOrd="0" presId="urn:microsoft.com/office/officeart/2005/8/layout/vList2"/>
    <dgm:cxn modelId="{190D8946-805C-4DDD-828A-3276FEB910BE}" type="presOf" srcId="{416FC349-5B44-4C77-A2AB-D2CDD9B2CC6C}" destId="{F3236708-DE19-4FE1-8D97-1DAEC7FFDA48}" srcOrd="0" destOrd="0" presId="urn:microsoft.com/office/officeart/2005/8/layout/vList2"/>
    <dgm:cxn modelId="{28FCB972-056D-4360-94EB-EC5E2D67F635}" srcId="{B4CC9609-BAEA-4133-AEB3-EFF63EDA10BF}" destId="{A851637C-DEF2-4D16-84CB-B05EA0A8BC1B}" srcOrd="1" destOrd="0" parTransId="{EC702832-729B-408D-AC93-46B723570B0A}" sibTransId="{04780F09-8AE2-4A60-B986-6DFC9DF1B840}"/>
    <dgm:cxn modelId="{04D03E54-02BC-4246-A68F-51C700892AD3}" type="presOf" srcId="{B4CC9609-BAEA-4133-AEB3-EFF63EDA10BF}" destId="{81FBE03E-5114-4972-9495-AE08820A69BF}" srcOrd="0" destOrd="1" presId="urn:microsoft.com/office/officeart/2005/8/layout/vList2"/>
    <dgm:cxn modelId="{8259A87B-0099-42BE-9055-30D9A4F05477}" srcId="{092C1B5F-8BA5-41B1-BEB2-0B4886B4B5FB}" destId="{0477DBB9-63AC-497F-8BFA-5293576F68D6}" srcOrd="0" destOrd="0" parTransId="{5FCA7BA3-E59D-4006-BE58-EC388ABE4ABE}" sibTransId="{1D08CB66-CEB3-48B7-899D-D40E50BB350D}"/>
    <dgm:cxn modelId="{7170D680-A026-447B-812F-2E04FCF8D756}" type="presOf" srcId="{52350BF7-95F1-48D6-B5DA-9262B40817C1}" destId="{81FBE03E-5114-4972-9495-AE08820A69BF}" srcOrd="0" destOrd="4" presId="urn:microsoft.com/office/officeart/2005/8/layout/vList2"/>
    <dgm:cxn modelId="{51858D85-F15E-4115-B058-0BCD88669DDA}" type="presOf" srcId="{CEFEE093-7E91-45A6-9F5C-C016CDD2A7CC}" destId="{B09BD0A1-71FE-4031-A4D2-2FB2B625DEEB}" srcOrd="0" destOrd="0" presId="urn:microsoft.com/office/officeart/2005/8/layout/vList2"/>
    <dgm:cxn modelId="{3772BFA4-5954-45DF-9B13-48BF8719FC70}" srcId="{CEFEE093-7E91-45A6-9F5C-C016CDD2A7CC}" destId="{416FC349-5B44-4C77-A2AB-D2CDD9B2CC6C}" srcOrd="0" destOrd="0" parTransId="{81DEDE65-E149-4808-9B05-0862952BBA26}" sibTransId="{5853A97F-B843-4EDD-ACDF-CD6376011102}"/>
    <dgm:cxn modelId="{7DB105A5-DF29-429A-8EF6-E82A5AAA7096}" srcId="{705674DA-8933-44F3-90E2-C3850000E5D9}" destId="{CEFEE093-7E91-45A6-9F5C-C016CDD2A7CC}" srcOrd="1" destOrd="0" parTransId="{801DA6C5-A2D9-4750-811C-932C5878BE12}" sibTransId="{6ECC6020-F004-4456-A81A-D4BE6FD582BC}"/>
    <dgm:cxn modelId="{7D5A3DA8-D56C-422C-8EBE-218067E9D8C2}" type="presOf" srcId="{9C58A7D7-6FF0-4F63-BC28-A29588EC78BE}" destId="{416CD6FF-E873-4E57-81EF-C42A523F54B4}" srcOrd="0" destOrd="0" presId="urn:microsoft.com/office/officeart/2005/8/layout/vList2"/>
    <dgm:cxn modelId="{82DAC6AE-CB1F-4546-A127-090B9CBE8B3C}" type="presOf" srcId="{CA8543C3-ECB1-4B97-9621-1312817BA2BD}" destId="{81FBE03E-5114-4972-9495-AE08820A69BF}" srcOrd="0" destOrd="2" presId="urn:microsoft.com/office/officeart/2005/8/layout/vList2"/>
    <dgm:cxn modelId="{A8E9FEBD-E24A-41FD-8F89-EBF2081427FE}" srcId="{B4CC9609-BAEA-4133-AEB3-EFF63EDA10BF}" destId="{52350BF7-95F1-48D6-B5DA-9262B40817C1}" srcOrd="2" destOrd="0" parTransId="{0A6F90B2-2617-497F-9DB2-3B99AEB55E0A}" sibTransId="{96FDF49B-0D75-4EC7-8864-289E05552139}"/>
    <dgm:cxn modelId="{414A5DC4-29B8-40B3-9561-187D03FAAEDE}" srcId="{9C58A7D7-6FF0-4F63-BC28-A29588EC78BE}" destId="{AE520E6E-8E03-492F-A6FC-4827F0047FAF}" srcOrd="0" destOrd="0" parTransId="{776871BD-6651-44F1-8E82-91C58D80768F}" sibTransId="{52AB5474-4069-4099-B798-AF7CB296CC72}"/>
    <dgm:cxn modelId="{D3EC09C8-2CDB-4439-9248-F65E848C5836}" srcId="{705674DA-8933-44F3-90E2-C3850000E5D9}" destId="{9C58A7D7-6FF0-4F63-BC28-A29588EC78BE}" srcOrd="0" destOrd="0" parTransId="{5ECBFAE3-4CA1-47BF-B5BD-10C63CD9CCCD}" sibTransId="{8C811545-FA9F-4E8A-95B1-52C6FC89889C}"/>
    <dgm:cxn modelId="{8398DCCF-C7A0-44D5-8D7E-80EC7F5D106C}" srcId="{B4CC9609-BAEA-4133-AEB3-EFF63EDA10BF}" destId="{CA8543C3-ECB1-4B97-9621-1312817BA2BD}" srcOrd="0" destOrd="0" parTransId="{6A743E43-AD75-44C3-BDAE-8F1F21FEFFBE}" sibTransId="{A51739D4-EA40-4479-9AD6-567A62336C8F}"/>
    <dgm:cxn modelId="{055B36D4-B7A7-4BB6-AE3C-5B0DC8CFD9EC}" type="presOf" srcId="{1A4B92B4-44AE-4713-A3DC-C8F915EC8893}" destId="{F3236708-DE19-4FE1-8D97-1DAEC7FFDA48}" srcOrd="0" destOrd="3" presId="urn:microsoft.com/office/officeart/2005/8/layout/vList2"/>
    <dgm:cxn modelId="{9C009EE4-D5C7-44C0-ABC6-9F4855DCC4EB}" srcId="{9C58A7D7-6FF0-4F63-BC28-A29588EC78BE}" destId="{B4CC9609-BAEA-4133-AEB3-EFF63EDA10BF}" srcOrd="1" destOrd="0" parTransId="{02C18C45-06EA-4BD4-B979-628492B1EA52}" sibTransId="{7BF859A7-FBBB-41E3-B849-04DBDCDA98BA}"/>
    <dgm:cxn modelId="{160106EE-070A-45F5-95AA-11B2252B3DC8}" type="presOf" srcId="{0477DBB9-63AC-497F-8BFA-5293576F68D6}" destId="{F3236708-DE19-4FE1-8D97-1DAEC7FFDA48}" srcOrd="0" destOrd="2" presId="urn:microsoft.com/office/officeart/2005/8/layout/vList2"/>
    <dgm:cxn modelId="{CACBA6F0-C860-4B6B-AFCE-9969C09B47F7}" type="presOf" srcId="{092C1B5F-8BA5-41B1-BEB2-0B4886B4B5FB}" destId="{F3236708-DE19-4FE1-8D97-1DAEC7FFDA48}" srcOrd="0" destOrd="1" presId="urn:microsoft.com/office/officeart/2005/8/layout/vList2"/>
    <dgm:cxn modelId="{63CF4AFD-D36F-4E5C-AEDF-BD87AC5CAD0B}" srcId="{CEFEE093-7E91-45A6-9F5C-C016CDD2A7CC}" destId="{1A4B92B4-44AE-4713-A3DC-C8F915EC8893}" srcOrd="2" destOrd="0" parTransId="{2B69F964-A0AA-4275-9EB6-A383124EF69B}" sibTransId="{973BA958-AA67-4B92-8453-480C961801F6}"/>
    <dgm:cxn modelId="{3888A416-3176-4FF5-8D61-2EFA14BA5566}" type="presParOf" srcId="{3121EB64-9A5B-42B5-98FB-F5C495175DB2}" destId="{416CD6FF-E873-4E57-81EF-C42A523F54B4}" srcOrd="0" destOrd="0" presId="urn:microsoft.com/office/officeart/2005/8/layout/vList2"/>
    <dgm:cxn modelId="{9B66D800-0D0B-417E-A00F-2165E09A6D1B}" type="presParOf" srcId="{3121EB64-9A5B-42B5-98FB-F5C495175DB2}" destId="{81FBE03E-5114-4972-9495-AE08820A69BF}" srcOrd="1" destOrd="0" presId="urn:microsoft.com/office/officeart/2005/8/layout/vList2"/>
    <dgm:cxn modelId="{B607B844-4317-4E9C-AD6A-5CA2FAA86B9F}" type="presParOf" srcId="{3121EB64-9A5B-42B5-98FB-F5C495175DB2}" destId="{B09BD0A1-71FE-4031-A4D2-2FB2B625DEEB}" srcOrd="2" destOrd="0" presId="urn:microsoft.com/office/officeart/2005/8/layout/vList2"/>
    <dgm:cxn modelId="{92831638-2FAE-417C-965F-7AA492A3F94A}" type="presParOf" srcId="{3121EB64-9A5B-42B5-98FB-F5C495175DB2}" destId="{F3236708-DE19-4FE1-8D97-1DAEC7FFDA4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6D6AFE-92C7-4108-A095-21CE6731DF4F}"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4BE35F3-0454-47FC-8443-4FFD20F83856}">
      <dgm:prSet/>
      <dgm:spPr/>
      <dgm:t>
        <a:bodyPr/>
        <a:lstStyle/>
        <a:p>
          <a:pPr>
            <a:defRPr b="1"/>
          </a:pPr>
          <a:r>
            <a:rPr lang="en-IN"/>
            <a:t>Real-world depth datasets:</a:t>
          </a:r>
          <a:endParaRPr lang="en-US"/>
        </a:p>
      </dgm:t>
    </dgm:pt>
    <dgm:pt modelId="{1BF8C521-6DFC-4116-A258-8AF470D39ECA}" type="parTrans" cxnId="{5678F112-B51A-453A-A5BC-97A21A84B9F9}">
      <dgm:prSet/>
      <dgm:spPr/>
      <dgm:t>
        <a:bodyPr/>
        <a:lstStyle/>
        <a:p>
          <a:endParaRPr lang="en-US"/>
        </a:p>
      </dgm:t>
    </dgm:pt>
    <dgm:pt modelId="{9F5C7967-7366-4FBD-BE8A-9DB5751428A6}" type="sibTrans" cxnId="{5678F112-B51A-453A-A5BC-97A21A84B9F9}">
      <dgm:prSet/>
      <dgm:spPr/>
      <dgm:t>
        <a:bodyPr/>
        <a:lstStyle/>
        <a:p>
          <a:endParaRPr lang="en-US"/>
        </a:p>
      </dgm:t>
    </dgm:pt>
    <dgm:pt modelId="{599C75CD-CA85-4AC2-9D75-E40576E8F94D}">
      <dgm:prSet/>
      <dgm:spPr/>
      <dgm:t>
        <a:bodyPr/>
        <a:lstStyle/>
        <a:p>
          <a:r>
            <a:rPr lang="en-IN"/>
            <a:t>NYU Depth V2, KITTI, DDAD, ScanNet, etc.</a:t>
          </a:r>
          <a:endParaRPr lang="en-US"/>
        </a:p>
      </dgm:t>
    </dgm:pt>
    <dgm:pt modelId="{E9366600-F80B-4150-9832-5C32637DE351}" type="parTrans" cxnId="{E7B1EC46-3110-4EBC-8E54-C4E9A6963D90}">
      <dgm:prSet/>
      <dgm:spPr/>
      <dgm:t>
        <a:bodyPr/>
        <a:lstStyle/>
        <a:p>
          <a:endParaRPr lang="en-US"/>
        </a:p>
      </dgm:t>
    </dgm:pt>
    <dgm:pt modelId="{2A313F4A-200D-4D65-A083-5F9E4094415F}" type="sibTrans" cxnId="{E7B1EC46-3110-4EBC-8E54-C4E9A6963D90}">
      <dgm:prSet/>
      <dgm:spPr/>
      <dgm:t>
        <a:bodyPr/>
        <a:lstStyle/>
        <a:p>
          <a:endParaRPr lang="en-US"/>
        </a:p>
      </dgm:t>
    </dgm:pt>
    <dgm:pt modelId="{585DBB19-53E7-4286-A78E-6D17974E8C0A}">
      <dgm:prSet/>
      <dgm:spPr/>
      <dgm:t>
        <a:bodyPr/>
        <a:lstStyle/>
        <a:p>
          <a:r>
            <a:rPr lang="en-IN"/>
            <a:t>Often have noisy edges due to sensor limitations.</a:t>
          </a:r>
          <a:endParaRPr lang="en-US"/>
        </a:p>
      </dgm:t>
    </dgm:pt>
    <dgm:pt modelId="{342FC2A9-A2FE-42AF-B0B8-5B9F4129AA38}" type="parTrans" cxnId="{E545D14F-F954-4BE9-8481-97346F559E84}">
      <dgm:prSet/>
      <dgm:spPr/>
      <dgm:t>
        <a:bodyPr/>
        <a:lstStyle/>
        <a:p>
          <a:endParaRPr lang="en-US"/>
        </a:p>
      </dgm:t>
    </dgm:pt>
    <dgm:pt modelId="{412EB013-D2B0-4044-B46C-392E158FD2E8}" type="sibTrans" cxnId="{E545D14F-F954-4BE9-8481-97346F559E84}">
      <dgm:prSet/>
      <dgm:spPr/>
      <dgm:t>
        <a:bodyPr/>
        <a:lstStyle/>
        <a:p>
          <a:endParaRPr lang="en-US"/>
        </a:p>
      </dgm:t>
    </dgm:pt>
    <dgm:pt modelId="{ABC87004-77AF-4DD9-957C-4C2163B6DECC}">
      <dgm:prSet/>
      <dgm:spPr/>
      <dgm:t>
        <a:bodyPr/>
        <a:lstStyle/>
        <a:p>
          <a:pPr>
            <a:defRPr b="1"/>
          </a:pPr>
          <a:r>
            <a:rPr lang="en-IN"/>
            <a:t>Synthetic datasets:</a:t>
          </a:r>
          <a:endParaRPr lang="en-US"/>
        </a:p>
      </dgm:t>
    </dgm:pt>
    <dgm:pt modelId="{52E3E1EB-842B-475D-9DC2-8BBF28FE607B}" type="parTrans" cxnId="{1B04DABB-90E4-4E48-AF37-0C1E434EF6CB}">
      <dgm:prSet/>
      <dgm:spPr/>
      <dgm:t>
        <a:bodyPr/>
        <a:lstStyle/>
        <a:p>
          <a:endParaRPr lang="en-US"/>
        </a:p>
      </dgm:t>
    </dgm:pt>
    <dgm:pt modelId="{EC6E2FB6-7141-4C70-8202-BF5B8E8E1A71}" type="sibTrans" cxnId="{1B04DABB-90E4-4E48-AF37-0C1E434EF6CB}">
      <dgm:prSet/>
      <dgm:spPr/>
      <dgm:t>
        <a:bodyPr/>
        <a:lstStyle/>
        <a:p>
          <a:endParaRPr lang="en-US"/>
        </a:p>
      </dgm:t>
    </dgm:pt>
    <dgm:pt modelId="{942930D0-7CA5-4A31-90E2-117F87EE2E2D}">
      <dgm:prSet/>
      <dgm:spPr/>
      <dgm:t>
        <a:bodyPr/>
        <a:lstStyle/>
        <a:p>
          <a:r>
            <a:rPr lang="en-IN"/>
            <a:t>Hypersim, Virtual KITTI, UnrealStereo, etc.</a:t>
          </a:r>
          <a:endParaRPr lang="en-US"/>
        </a:p>
      </dgm:t>
    </dgm:pt>
    <dgm:pt modelId="{F4B48F5A-079F-4D03-870D-827AD7E14984}" type="parTrans" cxnId="{8B11A2B1-585C-4358-A28B-306B18CABD38}">
      <dgm:prSet/>
      <dgm:spPr/>
      <dgm:t>
        <a:bodyPr/>
        <a:lstStyle/>
        <a:p>
          <a:endParaRPr lang="en-US"/>
        </a:p>
      </dgm:t>
    </dgm:pt>
    <dgm:pt modelId="{7D602F6E-C79E-46BD-9648-39D4BB8AA4B7}" type="sibTrans" cxnId="{8B11A2B1-585C-4358-A28B-306B18CABD38}">
      <dgm:prSet/>
      <dgm:spPr/>
      <dgm:t>
        <a:bodyPr/>
        <a:lstStyle/>
        <a:p>
          <a:endParaRPr lang="en-US"/>
        </a:p>
      </dgm:t>
    </dgm:pt>
    <dgm:pt modelId="{C382AE67-6A3A-4A89-A560-B338677F964D}">
      <dgm:prSet/>
      <dgm:spPr/>
      <dgm:t>
        <a:bodyPr/>
        <a:lstStyle/>
        <a:p>
          <a:r>
            <a:rPr lang="en-IN"/>
            <a:t>Perfect ground truth depth, useful for sharpening training.</a:t>
          </a:r>
          <a:endParaRPr lang="en-US"/>
        </a:p>
      </dgm:t>
    </dgm:pt>
    <dgm:pt modelId="{06F6BFAF-1860-4DFB-90D5-92B8FE1C3272}" type="parTrans" cxnId="{ECFE66AA-EC10-49EF-8EE5-216E48472326}">
      <dgm:prSet/>
      <dgm:spPr/>
      <dgm:t>
        <a:bodyPr/>
        <a:lstStyle/>
        <a:p>
          <a:endParaRPr lang="en-US"/>
        </a:p>
      </dgm:t>
    </dgm:pt>
    <dgm:pt modelId="{C134921F-2709-411C-B670-EB35ED2022CA}" type="sibTrans" cxnId="{ECFE66AA-EC10-49EF-8EE5-216E48472326}">
      <dgm:prSet/>
      <dgm:spPr/>
      <dgm:t>
        <a:bodyPr/>
        <a:lstStyle/>
        <a:p>
          <a:endParaRPr lang="en-US"/>
        </a:p>
      </dgm:t>
    </dgm:pt>
    <dgm:pt modelId="{57B00BFD-0235-4DCB-B70D-5AB39300108C}" type="pres">
      <dgm:prSet presAssocID="{8F6D6AFE-92C7-4108-A095-21CE6731DF4F}" presName="root" presStyleCnt="0">
        <dgm:presLayoutVars>
          <dgm:dir/>
          <dgm:resizeHandles val="exact"/>
        </dgm:presLayoutVars>
      </dgm:prSet>
      <dgm:spPr/>
    </dgm:pt>
    <dgm:pt modelId="{A714663B-3E62-427E-8658-877F5F204BE5}" type="pres">
      <dgm:prSet presAssocID="{34BE35F3-0454-47FC-8443-4FFD20F83856}" presName="compNode" presStyleCnt="0"/>
      <dgm:spPr/>
    </dgm:pt>
    <dgm:pt modelId="{94159EE6-3AE4-408F-8EDF-7DB3FC3EC19B}" type="pres">
      <dgm:prSet presAssocID="{34BE35F3-0454-47FC-8443-4FFD20F8385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F9B777D1-040F-4BC0-8FD3-F5279C70A9DC}" type="pres">
      <dgm:prSet presAssocID="{34BE35F3-0454-47FC-8443-4FFD20F83856}" presName="iconSpace" presStyleCnt="0"/>
      <dgm:spPr/>
    </dgm:pt>
    <dgm:pt modelId="{F321224F-16C3-49A0-B5D0-9D8B445D0E3F}" type="pres">
      <dgm:prSet presAssocID="{34BE35F3-0454-47FC-8443-4FFD20F83856}" presName="parTx" presStyleLbl="revTx" presStyleIdx="0" presStyleCnt="4">
        <dgm:presLayoutVars>
          <dgm:chMax val="0"/>
          <dgm:chPref val="0"/>
        </dgm:presLayoutVars>
      </dgm:prSet>
      <dgm:spPr/>
    </dgm:pt>
    <dgm:pt modelId="{6FA65038-96E4-4F6F-9C41-0CDCCF22ED40}" type="pres">
      <dgm:prSet presAssocID="{34BE35F3-0454-47FC-8443-4FFD20F83856}" presName="txSpace" presStyleCnt="0"/>
      <dgm:spPr/>
    </dgm:pt>
    <dgm:pt modelId="{7A45E534-7A01-41EC-9FDB-E790526735FB}" type="pres">
      <dgm:prSet presAssocID="{34BE35F3-0454-47FC-8443-4FFD20F83856}" presName="desTx" presStyleLbl="revTx" presStyleIdx="1" presStyleCnt="4">
        <dgm:presLayoutVars/>
      </dgm:prSet>
      <dgm:spPr/>
    </dgm:pt>
    <dgm:pt modelId="{813F7CE4-BF38-4283-B009-19AD79470AAB}" type="pres">
      <dgm:prSet presAssocID="{9F5C7967-7366-4FBD-BE8A-9DB5751428A6}" presName="sibTrans" presStyleCnt="0"/>
      <dgm:spPr/>
    </dgm:pt>
    <dgm:pt modelId="{00A6AE86-9224-4310-A68F-242DD8D525FE}" type="pres">
      <dgm:prSet presAssocID="{ABC87004-77AF-4DD9-957C-4C2163B6DECC}" presName="compNode" presStyleCnt="0"/>
      <dgm:spPr/>
    </dgm:pt>
    <dgm:pt modelId="{6D6C1F33-B8B4-4CA3-A7A9-7B512C259DDC}" type="pres">
      <dgm:prSet presAssocID="{ABC87004-77AF-4DD9-957C-4C2163B6DE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874A0BA5-1CEE-46A5-BFC0-8107C0029D51}" type="pres">
      <dgm:prSet presAssocID="{ABC87004-77AF-4DD9-957C-4C2163B6DECC}" presName="iconSpace" presStyleCnt="0"/>
      <dgm:spPr/>
    </dgm:pt>
    <dgm:pt modelId="{9EF2C4A6-2386-4F9A-B886-12FF6C3EF774}" type="pres">
      <dgm:prSet presAssocID="{ABC87004-77AF-4DD9-957C-4C2163B6DECC}" presName="parTx" presStyleLbl="revTx" presStyleIdx="2" presStyleCnt="4">
        <dgm:presLayoutVars>
          <dgm:chMax val="0"/>
          <dgm:chPref val="0"/>
        </dgm:presLayoutVars>
      </dgm:prSet>
      <dgm:spPr/>
    </dgm:pt>
    <dgm:pt modelId="{AE576219-7FBF-4F6F-B018-C1E022872004}" type="pres">
      <dgm:prSet presAssocID="{ABC87004-77AF-4DD9-957C-4C2163B6DECC}" presName="txSpace" presStyleCnt="0"/>
      <dgm:spPr/>
    </dgm:pt>
    <dgm:pt modelId="{F9ACEF3A-79C7-4400-BB38-945044DF512D}" type="pres">
      <dgm:prSet presAssocID="{ABC87004-77AF-4DD9-957C-4C2163B6DECC}" presName="desTx" presStyleLbl="revTx" presStyleIdx="3" presStyleCnt="4">
        <dgm:presLayoutVars/>
      </dgm:prSet>
      <dgm:spPr/>
    </dgm:pt>
  </dgm:ptLst>
  <dgm:cxnLst>
    <dgm:cxn modelId="{5678F112-B51A-453A-A5BC-97A21A84B9F9}" srcId="{8F6D6AFE-92C7-4108-A095-21CE6731DF4F}" destId="{34BE35F3-0454-47FC-8443-4FFD20F83856}" srcOrd="0" destOrd="0" parTransId="{1BF8C521-6DFC-4116-A258-8AF470D39ECA}" sibTransId="{9F5C7967-7366-4FBD-BE8A-9DB5751428A6}"/>
    <dgm:cxn modelId="{0FBB641F-AF3E-43F4-9C33-DC5854A80D1B}" type="presOf" srcId="{C382AE67-6A3A-4A89-A560-B338677F964D}" destId="{F9ACEF3A-79C7-4400-BB38-945044DF512D}" srcOrd="0" destOrd="1" presId="urn:microsoft.com/office/officeart/2018/2/layout/IconLabelDescriptionList"/>
    <dgm:cxn modelId="{0970A224-4E96-43FB-848A-30767EB7E7AC}" type="presOf" srcId="{599C75CD-CA85-4AC2-9D75-E40576E8F94D}" destId="{7A45E534-7A01-41EC-9FDB-E790526735FB}" srcOrd="0" destOrd="0" presId="urn:microsoft.com/office/officeart/2018/2/layout/IconLabelDescriptionList"/>
    <dgm:cxn modelId="{0B64BF42-2643-4AF2-BF1A-6514C100FB21}" type="presOf" srcId="{8F6D6AFE-92C7-4108-A095-21CE6731DF4F}" destId="{57B00BFD-0235-4DCB-B70D-5AB39300108C}" srcOrd="0" destOrd="0" presId="urn:microsoft.com/office/officeart/2018/2/layout/IconLabelDescriptionList"/>
    <dgm:cxn modelId="{E7B1EC46-3110-4EBC-8E54-C4E9A6963D90}" srcId="{34BE35F3-0454-47FC-8443-4FFD20F83856}" destId="{599C75CD-CA85-4AC2-9D75-E40576E8F94D}" srcOrd="0" destOrd="0" parTransId="{E9366600-F80B-4150-9832-5C32637DE351}" sibTransId="{2A313F4A-200D-4D65-A083-5F9E4094415F}"/>
    <dgm:cxn modelId="{E545D14F-F954-4BE9-8481-97346F559E84}" srcId="{34BE35F3-0454-47FC-8443-4FFD20F83856}" destId="{585DBB19-53E7-4286-A78E-6D17974E8C0A}" srcOrd="1" destOrd="0" parTransId="{342FC2A9-A2FE-42AF-B0B8-5B9F4129AA38}" sibTransId="{412EB013-D2B0-4044-B46C-392E158FD2E8}"/>
    <dgm:cxn modelId="{C48C7C7F-96D2-4B0E-8FBE-ABAF86FF25C6}" type="presOf" srcId="{34BE35F3-0454-47FC-8443-4FFD20F83856}" destId="{F321224F-16C3-49A0-B5D0-9D8B445D0E3F}" srcOrd="0" destOrd="0" presId="urn:microsoft.com/office/officeart/2018/2/layout/IconLabelDescriptionList"/>
    <dgm:cxn modelId="{62E85783-2078-4F6C-B8EB-C5D43CBBB8D4}" type="presOf" srcId="{585DBB19-53E7-4286-A78E-6D17974E8C0A}" destId="{7A45E534-7A01-41EC-9FDB-E790526735FB}" srcOrd="0" destOrd="1" presId="urn:microsoft.com/office/officeart/2018/2/layout/IconLabelDescriptionList"/>
    <dgm:cxn modelId="{A17AF38B-417B-4B7B-9E8D-F7D8DE356728}" type="presOf" srcId="{942930D0-7CA5-4A31-90E2-117F87EE2E2D}" destId="{F9ACEF3A-79C7-4400-BB38-945044DF512D}" srcOrd="0" destOrd="0" presId="urn:microsoft.com/office/officeart/2018/2/layout/IconLabelDescriptionList"/>
    <dgm:cxn modelId="{ECFE66AA-EC10-49EF-8EE5-216E48472326}" srcId="{ABC87004-77AF-4DD9-957C-4C2163B6DECC}" destId="{C382AE67-6A3A-4A89-A560-B338677F964D}" srcOrd="1" destOrd="0" parTransId="{06F6BFAF-1860-4DFB-90D5-92B8FE1C3272}" sibTransId="{C134921F-2709-411C-B670-EB35ED2022CA}"/>
    <dgm:cxn modelId="{8B11A2B1-585C-4358-A28B-306B18CABD38}" srcId="{ABC87004-77AF-4DD9-957C-4C2163B6DECC}" destId="{942930D0-7CA5-4A31-90E2-117F87EE2E2D}" srcOrd="0" destOrd="0" parTransId="{F4B48F5A-079F-4D03-870D-827AD7E14984}" sibTransId="{7D602F6E-C79E-46BD-9648-39D4BB8AA4B7}"/>
    <dgm:cxn modelId="{1B04DABB-90E4-4E48-AF37-0C1E434EF6CB}" srcId="{8F6D6AFE-92C7-4108-A095-21CE6731DF4F}" destId="{ABC87004-77AF-4DD9-957C-4C2163B6DECC}" srcOrd="1" destOrd="0" parTransId="{52E3E1EB-842B-475D-9DC2-8BBF28FE607B}" sibTransId="{EC6E2FB6-7141-4C70-8202-BF5B8E8E1A71}"/>
    <dgm:cxn modelId="{16D9D2E9-2E9C-4F07-81F5-5070BB7F266F}" type="presOf" srcId="{ABC87004-77AF-4DD9-957C-4C2163B6DECC}" destId="{9EF2C4A6-2386-4F9A-B886-12FF6C3EF774}" srcOrd="0" destOrd="0" presId="urn:microsoft.com/office/officeart/2018/2/layout/IconLabelDescriptionList"/>
    <dgm:cxn modelId="{7C9BEA0A-4105-4161-8A32-8F410E7D3829}" type="presParOf" srcId="{57B00BFD-0235-4DCB-B70D-5AB39300108C}" destId="{A714663B-3E62-427E-8658-877F5F204BE5}" srcOrd="0" destOrd="0" presId="urn:microsoft.com/office/officeart/2018/2/layout/IconLabelDescriptionList"/>
    <dgm:cxn modelId="{637E11F1-036F-4810-87FF-54CE8B6508EF}" type="presParOf" srcId="{A714663B-3E62-427E-8658-877F5F204BE5}" destId="{94159EE6-3AE4-408F-8EDF-7DB3FC3EC19B}" srcOrd="0" destOrd="0" presId="urn:microsoft.com/office/officeart/2018/2/layout/IconLabelDescriptionList"/>
    <dgm:cxn modelId="{03B2008B-E790-4109-83D4-A0368AE5ECDC}" type="presParOf" srcId="{A714663B-3E62-427E-8658-877F5F204BE5}" destId="{F9B777D1-040F-4BC0-8FD3-F5279C70A9DC}" srcOrd="1" destOrd="0" presId="urn:microsoft.com/office/officeart/2018/2/layout/IconLabelDescriptionList"/>
    <dgm:cxn modelId="{579E4DFA-11E8-4C28-944E-9124F46BAAC9}" type="presParOf" srcId="{A714663B-3E62-427E-8658-877F5F204BE5}" destId="{F321224F-16C3-49A0-B5D0-9D8B445D0E3F}" srcOrd="2" destOrd="0" presId="urn:microsoft.com/office/officeart/2018/2/layout/IconLabelDescriptionList"/>
    <dgm:cxn modelId="{314A7F95-B026-4BB7-8990-38468ED2E2D3}" type="presParOf" srcId="{A714663B-3E62-427E-8658-877F5F204BE5}" destId="{6FA65038-96E4-4F6F-9C41-0CDCCF22ED40}" srcOrd="3" destOrd="0" presId="urn:microsoft.com/office/officeart/2018/2/layout/IconLabelDescriptionList"/>
    <dgm:cxn modelId="{3D88BA67-01F9-4073-8639-CB9C3B838CE9}" type="presParOf" srcId="{A714663B-3E62-427E-8658-877F5F204BE5}" destId="{7A45E534-7A01-41EC-9FDB-E790526735FB}" srcOrd="4" destOrd="0" presId="urn:microsoft.com/office/officeart/2018/2/layout/IconLabelDescriptionList"/>
    <dgm:cxn modelId="{42F76869-F33D-489F-A6B2-FED64D31FFF0}" type="presParOf" srcId="{57B00BFD-0235-4DCB-B70D-5AB39300108C}" destId="{813F7CE4-BF38-4283-B009-19AD79470AAB}" srcOrd="1" destOrd="0" presId="urn:microsoft.com/office/officeart/2018/2/layout/IconLabelDescriptionList"/>
    <dgm:cxn modelId="{0593A8B7-9094-4AB0-9947-8B90FC9E9BFE}" type="presParOf" srcId="{57B00BFD-0235-4DCB-B70D-5AB39300108C}" destId="{00A6AE86-9224-4310-A68F-242DD8D525FE}" srcOrd="2" destOrd="0" presId="urn:microsoft.com/office/officeart/2018/2/layout/IconLabelDescriptionList"/>
    <dgm:cxn modelId="{BCAAD56C-5BA5-4427-9D40-170877F3BDBA}" type="presParOf" srcId="{00A6AE86-9224-4310-A68F-242DD8D525FE}" destId="{6D6C1F33-B8B4-4CA3-A7A9-7B512C259DDC}" srcOrd="0" destOrd="0" presId="urn:microsoft.com/office/officeart/2018/2/layout/IconLabelDescriptionList"/>
    <dgm:cxn modelId="{0DDCA7CD-6F2C-4F4A-B89B-95F06F781C75}" type="presParOf" srcId="{00A6AE86-9224-4310-A68F-242DD8D525FE}" destId="{874A0BA5-1CEE-46A5-BFC0-8107C0029D51}" srcOrd="1" destOrd="0" presId="urn:microsoft.com/office/officeart/2018/2/layout/IconLabelDescriptionList"/>
    <dgm:cxn modelId="{C218316D-E8C0-4A86-ABE8-73D33419A552}" type="presParOf" srcId="{00A6AE86-9224-4310-A68F-242DD8D525FE}" destId="{9EF2C4A6-2386-4F9A-B886-12FF6C3EF774}" srcOrd="2" destOrd="0" presId="urn:microsoft.com/office/officeart/2018/2/layout/IconLabelDescriptionList"/>
    <dgm:cxn modelId="{4161103A-EB90-494D-99A4-60D1D29CDFEF}" type="presParOf" srcId="{00A6AE86-9224-4310-A68F-242DD8D525FE}" destId="{AE576219-7FBF-4F6F-B018-C1E022872004}" srcOrd="3" destOrd="0" presId="urn:microsoft.com/office/officeart/2018/2/layout/IconLabelDescriptionList"/>
    <dgm:cxn modelId="{58A4C47B-51ED-4E3D-8ABE-21975925C31A}" type="presParOf" srcId="{00A6AE86-9224-4310-A68F-242DD8D525FE}" destId="{F9ACEF3A-79C7-4400-BB38-945044DF512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1FCA73-80B3-4BBB-9107-299E00A1D75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CB9C903-6BCD-4D41-8E6E-00266CC4DFE5}">
      <dgm:prSet/>
      <dgm:spPr/>
      <dgm:t>
        <a:bodyPr/>
        <a:lstStyle/>
        <a:p>
          <a:r>
            <a:rPr lang="en-US" dirty="0"/>
            <a:t>Depth Pro evaluated across multiple datasets in zero-shot settings.</a:t>
          </a:r>
        </a:p>
      </dgm:t>
    </dgm:pt>
    <dgm:pt modelId="{75C3A826-F1D9-4F34-9C22-B43CB325BE5D}" type="parTrans" cxnId="{00E3ED71-651C-4D27-AF70-82FF1F5630E0}">
      <dgm:prSet/>
      <dgm:spPr/>
      <dgm:t>
        <a:bodyPr/>
        <a:lstStyle/>
        <a:p>
          <a:endParaRPr lang="en-US"/>
        </a:p>
      </dgm:t>
    </dgm:pt>
    <dgm:pt modelId="{1A56A683-8699-4F40-BCDE-CB153FE1E213}" type="sibTrans" cxnId="{00E3ED71-651C-4D27-AF70-82FF1F5630E0}">
      <dgm:prSet/>
      <dgm:spPr/>
      <dgm:t>
        <a:bodyPr/>
        <a:lstStyle/>
        <a:p>
          <a:endParaRPr lang="en-US"/>
        </a:p>
      </dgm:t>
    </dgm:pt>
    <dgm:pt modelId="{5F55246B-37B2-4A34-BC49-340321EE49A8}">
      <dgm:prSet/>
      <dgm:spPr/>
      <dgm:t>
        <a:bodyPr/>
        <a:lstStyle/>
        <a:p>
          <a:r>
            <a:rPr lang="en-US" dirty="0"/>
            <a:t>Outperforms or matches state-of-the-art in both depth accuracy and sharp boundaries.</a:t>
          </a:r>
        </a:p>
      </dgm:t>
    </dgm:pt>
    <dgm:pt modelId="{52F23A48-DEBF-4633-A852-9E443FC5E9BA}" type="parTrans" cxnId="{985EC5E3-AAC5-4530-B478-311D86D60097}">
      <dgm:prSet/>
      <dgm:spPr/>
      <dgm:t>
        <a:bodyPr/>
        <a:lstStyle/>
        <a:p>
          <a:endParaRPr lang="en-US"/>
        </a:p>
      </dgm:t>
    </dgm:pt>
    <dgm:pt modelId="{9AE16CD4-9656-43E3-A133-04772B485E84}" type="sibTrans" cxnId="{985EC5E3-AAC5-4530-B478-311D86D60097}">
      <dgm:prSet/>
      <dgm:spPr/>
      <dgm:t>
        <a:bodyPr/>
        <a:lstStyle/>
        <a:p>
          <a:endParaRPr lang="en-US"/>
        </a:p>
      </dgm:t>
    </dgm:pt>
    <dgm:pt modelId="{D18169FC-147F-4263-B30D-6017FDAC76D7}">
      <dgm:prSet/>
      <dgm:spPr/>
      <dgm:t>
        <a:bodyPr/>
        <a:lstStyle/>
        <a:p>
          <a:r>
            <a:rPr lang="en-US" dirty="0"/>
            <a:t>Also evaluated for focal length estimation and runtime efficiency.</a:t>
          </a:r>
        </a:p>
      </dgm:t>
    </dgm:pt>
    <dgm:pt modelId="{F8A7F64A-9978-4C09-9948-4F2A4CC0E1BB}" type="parTrans" cxnId="{362B9BA1-D90D-4431-BE1A-746D836301A7}">
      <dgm:prSet/>
      <dgm:spPr/>
      <dgm:t>
        <a:bodyPr/>
        <a:lstStyle/>
        <a:p>
          <a:endParaRPr lang="en-US"/>
        </a:p>
      </dgm:t>
    </dgm:pt>
    <dgm:pt modelId="{5FF84582-7891-4AF0-A054-A7D3C0F93B47}" type="sibTrans" cxnId="{362B9BA1-D90D-4431-BE1A-746D836301A7}">
      <dgm:prSet/>
      <dgm:spPr/>
      <dgm:t>
        <a:bodyPr/>
        <a:lstStyle/>
        <a:p>
          <a:endParaRPr lang="en-US"/>
        </a:p>
      </dgm:t>
    </dgm:pt>
    <dgm:pt modelId="{F3B2779A-1049-4F71-88A4-91FE5AAC45BB}" type="pres">
      <dgm:prSet presAssocID="{EF1FCA73-80B3-4BBB-9107-299E00A1D75B}" presName="root" presStyleCnt="0">
        <dgm:presLayoutVars>
          <dgm:dir/>
          <dgm:resizeHandles val="exact"/>
        </dgm:presLayoutVars>
      </dgm:prSet>
      <dgm:spPr/>
    </dgm:pt>
    <dgm:pt modelId="{17DB3B95-7B77-4DD1-87D4-889732E0CFC0}" type="pres">
      <dgm:prSet presAssocID="{FCB9C903-6BCD-4D41-8E6E-00266CC4DFE5}" presName="compNode" presStyleCnt="0"/>
      <dgm:spPr/>
    </dgm:pt>
    <dgm:pt modelId="{96E3A4F7-8B0F-4F5E-9879-940692B15DAA}" type="pres">
      <dgm:prSet presAssocID="{FCB9C903-6BCD-4D41-8E6E-00266CC4DFE5}" presName="bgRect" presStyleLbl="bgShp" presStyleIdx="0" presStyleCnt="3"/>
      <dgm:spPr/>
    </dgm:pt>
    <dgm:pt modelId="{0E3A29B3-5996-40B2-A220-E7FD794159DC}" type="pres">
      <dgm:prSet presAssocID="{FCB9C903-6BCD-4D41-8E6E-00266CC4DF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2760B5FB-3BD0-4012-AD81-4F1B685E5A5B}" type="pres">
      <dgm:prSet presAssocID="{FCB9C903-6BCD-4D41-8E6E-00266CC4DFE5}" presName="spaceRect" presStyleCnt="0"/>
      <dgm:spPr/>
    </dgm:pt>
    <dgm:pt modelId="{C59F1367-8351-4487-B588-1959A034AFB5}" type="pres">
      <dgm:prSet presAssocID="{FCB9C903-6BCD-4D41-8E6E-00266CC4DFE5}" presName="parTx" presStyleLbl="revTx" presStyleIdx="0" presStyleCnt="3">
        <dgm:presLayoutVars>
          <dgm:chMax val="0"/>
          <dgm:chPref val="0"/>
        </dgm:presLayoutVars>
      </dgm:prSet>
      <dgm:spPr/>
    </dgm:pt>
    <dgm:pt modelId="{0B09ACE7-5253-4E4A-9883-77DB9489AA36}" type="pres">
      <dgm:prSet presAssocID="{1A56A683-8699-4F40-BCDE-CB153FE1E213}" presName="sibTrans" presStyleCnt="0"/>
      <dgm:spPr/>
    </dgm:pt>
    <dgm:pt modelId="{B7650CB3-4E61-4553-93F2-4123914B555C}" type="pres">
      <dgm:prSet presAssocID="{5F55246B-37B2-4A34-BC49-340321EE49A8}" presName="compNode" presStyleCnt="0"/>
      <dgm:spPr/>
    </dgm:pt>
    <dgm:pt modelId="{DBF685B8-EF52-4843-A065-6965C29B1CE5}" type="pres">
      <dgm:prSet presAssocID="{5F55246B-37B2-4A34-BC49-340321EE49A8}" presName="bgRect" presStyleLbl="bgShp" presStyleIdx="1" presStyleCnt="3"/>
      <dgm:spPr/>
    </dgm:pt>
    <dgm:pt modelId="{057A7FAF-E632-4936-8706-4B9D3900B188}" type="pres">
      <dgm:prSet presAssocID="{5F55246B-37B2-4A34-BC49-340321EE49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556BF4DB-9659-4216-BA86-F6F842313FF3}" type="pres">
      <dgm:prSet presAssocID="{5F55246B-37B2-4A34-BC49-340321EE49A8}" presName="spaceRect" presStyleCnt="0"/>
      <dgm:spPr/>
    </dgm:pt>
    <dgm:pt modelId="{724A9CF8-771A-4AC4-B0CF-B10C1F6A6389}" type="pres">
      <dgm:prSet presAssocID="{5F55246B-37B2-4A34-BC49-340321EE49A8}" presName="parTx" presStyleLbl="revTx" presStyleIdx="1" presStyleCnt="3">
        <dgm:presLayoutVars>
          <dgm:chMax val="0"/>
          <dgm:chPref val="0"/>
        </dgm:presLayoutVars>
      </dgm:prSet>
      <dgm:spPr/>
    </dgm:pt>
    <dgm:pt modelId="{229AE9D7-BA31-4DC6-AA8F-77EDE20F2DB6}" type="pres">
      <dgm:prSet presAssocID="{9AE16CD4-9656-43E3-A133-04772B485E84}" presName="sibTrans" presStyleCnt="0"/>
      <dgm:spPr/>
    </dgm:pt>
    <dgm:pt modelId="{48D4D34C-BD80-4023-B904-192DB589A587}" type="pres">
      <dgm:prSet presAssocID="{D18169FC-147F-4263-B30D-6017FDAC76D7}" presName="compNode" presStyleCnt="0"/>
      <dgm:spPr/>
    </dgm:pt>
    <dgm:pt modelId="{1F569419-3444-4BAF-9C9B-5F8434577CC9}" type="pres">
      <dgm:prSet presAssocID="{D18169FC-147F-4263-B30D-6017FDAC76D7}" presName="bgRect" presStyleLbl="bgShp" presStyleIdx="2" presStyleCnt="3"/>
      <dgm:spPr/>
    </dgm:pt>
    <dgm:pt modelId="{9A1BD4A1-8A40-4CB5-9650-41DB7084C3A0}" type="pres">
      <dgm:prSet presAssocID="{D18169FC-147F-4263-B30D-6017FDAC76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12DD8029-5A6C-444A-8978-1150D0887DD7}" type="pres">
      <dgm:prSet presAssocID="{D18169FC-147F-4263-B30D-6017FDAC76D7}" presName="spaceRect" presStyleCnt="0"/>
      <dgm:spPr/>
    </dgm:pt>
    <dgm:pt modelId="{0AC9E81E-F538-49FE-8E16-B3B9A38E6409}" type="pres">
      <dgm:prSet presAssocID="{D18169FC-147F-4263-B30D-6017FDAC76D7}" presName="parTx" presStyleLbl="revTx" presStyleIdx="2" presStyleCnt="3">
        <dgm:presLayoutVars>
          <dgm:chMax val="0"/>
          <dgm:chPref val="0"/>
        </dgm:presLayoutVars>
      </dgm:prSet>
      <dgm:spPr/>
    </dgm:pt>
  </dgm:ptLst>
  <dgm:cxnLst>
    <dgm:cxn modelId="{AD615517-03DC-4745-8F06-6F64666D1F85}" type="presOf" srcId="{EF1FCA73-80B3-4BBB-9107-299E00A1D75B}" destId="{F3B2779A-1049-4F71-88A4-91FE5AAC45BB}" srcOrd="0" destOrd="0" presId="urn:microsoft.com/office/officeart/2018/2/layout/IconVerticalSolidList"/>
    <dgm:cxn modelId="{EEB70E32-A3F0-4F9F-A807-70FB90D8B165}" type="presOf" srcId="{5F55246B-37B2-4A34-BC49-340321EE49A8}" destId="{724A9CF8-771A-4AC4-B0CF-B10C1F6A6389}" srcOrd="0" destOrd="0" presId="urn:microsoft.com/office/officeart/2018/2/layout/IconVerticalSolidList"/>
    <dgm:cxn modelId="{00E3ED71-651C-4D27-AF70-82FF1F5630E0}" srcId="{EF1FCA73-80B3-4BBB-9107-299E00A1D75B}" destId="{FCB9C903-6BCD-4D41-8E6E-00266CC4DFE5}" srcOrd="0" destOrd="0" parTransId="{75C3A826-F1D9-4F34-9C22-B43CB325BE5D}" sibTransId="{1A56A683-8699-4F40-BCDE-CB153FE1E213}"/>
    <dgm:cxn modelId="{947DD856-710B-4A36-A677-456D532714F3}" type="presOf" srcId="{D18169FC-147F-4263-B30D-6017FDAC76D7}" destId="{0AC9E81E-F538-49FE-8E16-B3B9A38E6409}" srcOrd="0" destOrd="0" presId="urn:microsoft.com/office/officeart/2018/2/layout/IconVerticalSolidList"/>
    <dgm:cxn modelId="{6C13089C-82D3-47F1-91B4-2F2B57AEA445}" type="presOf" srcId="{FCB9C903-6BCD-4D41-8E6E-00266CC4DFE5}" destId="{C59F1367-8351-4487-B588-1959A034AFB5}" srcOrd="0" destOrd="0" presId="urn:microsoft.com/office/officeart/2018/2/layout/IconVerticalSolidList"/>
    <dgm:cxn modelId="{362B9BA1-D90D-4431-BE1A-746D836301A7}" srcId="{EF1FCA73-80B3-4BBB-9107-299E00A1D75B}" destId="{D18169FC-147F-4263-B30D-6017FDAC76D7}" srcOrd="2" destOrd="0" parTransId="{F8A7F64A-9978-4C09-9948-4F2A4CC0E1BB}" sibTransId="{5FF84582-7891-4AF0-A054-A7D3C0F93B47}"/>
    <dgm:cxn modelId="{985EC5E3-AAC5-4530-B478-311D86D60097}" srcId="{EF1FCA73-80B3-4BBB-9107-299E00A1D75B}" destId="{5F55246B-37B2-4A34-BC49-340321EE49A8}" srcOrd="1" destOrd="0" parTransId="{52F23A48-DEBF-4633-A852-9E443FC5E9BA}" sibTransId="{9AE16CD4-9656-43E3-A133-04772B485E84}"/>
    <dgm:cxn modelId="{BC70B6CB-5AC1-4660-9F56-DFA3CEEBC477}" type="presParOf" srcId="{F3B2779A-1049-4F71-88A4-91FE5AAC45BB}" destId="{17DB3B95-7B77-4DD1-87D4-889732E0CFC0}" srcOrd="0" destOrd="0" presId="urn:microsoft.com/office/officeart/2018/2/layout/IconVerticalSolidList"/>
    <dgm:cxn modelId="{2BC4B639-420B-4C98-B7B5-585301AC44DD}" type="presParOf" srcId="{17DB3B95-7B77-4DD1-87D4-889732E0CFC0}" destId="{96E3A4F7-8B0F-4F5E-9879-940692B15DAA}" srcOrd="0" destOrd="0" presId="urn:microsoft.com/office/officeart/2018/2/layout/IconVerticalSolidList"/>
    <dgm:cxn modelId="{AEB7B447-77FC-4996-A726-9E5C5D8D31E2}" type="presParOf" srcId="{17DB3B95-7B77-4DD1-87D4-889732E0CFC0}" destId="{0E3A29B3-5996-40B2-A220-E7FD794159DC}" srcOrd="1" destOrd="0" presId="urn:microsoft.com/office/officeart/2018/2/layout/IconVerticalSolidList"/>
    <dgm:cxn modelId="{6F12F575-1E60-4EF3-AE22-1C3F9D65923B}" type="presParOf" srcId="{17DB3B95-7B77-4DD1-87D4-889732E0CFC0}" destId="{2760B5FB-3BD0-4012-AD81-4F1B685E5A5B}" srcOrd="2" destOrd="0" presId="urn:microsoft.com/office/officeart/2018/2/layout/IconVerticalSolidList"/>
    <dgm:cxn modelId="{1FB1F10F-D40E-403F-9221-8CFE2111F562}" type="presParOf" srcId="{17DB3B95-7B77-4DD1-87D4-889732E0CFC0}" destId="{C59F1367-8351-4487-B588-1959A034AFB5}" srcOrd="3" destOrd="0" presId="urn:microsoft.com/office/officeart/2018/2/layout/IconVerticalSolidList"/>
    <dgm:cxn modelId="{4EB98197-492B-4046-BF69-47CC93176C69}" type="presParOf" srcId="{F3B2779A-1049-4F71-88A4-91FE5AAC45BB}" destId="{0B09ACE7-5253-4E4A-9883-77DB9489AA36}" srcOrd="1" destOrd="0" presId="urn:microsoft.com/office/officeart/2018/2/layout/IconVerticalSolidList"/>
    <dgm:cxn modelId="{2BA4A6E2-A225-4E2D-9AA8-57E70C273A98}" type="presParOf" srcId="{F3B2779A-1049-4F71-88A4-91FE5AAC45BB}" destId="{B7650CB3-4E61-4553-93F2-4123914B555C}" srcOrd="2" destOrd="0" presId="urn:microsoft.com/office/officeart/2018/2/layout/IconVerticalSolidList"/>
    <dgm:cxn modelId="{05FF3CD2-BF77-4BF1-93D8-5498FF158DBB}" type="presParOf" srcId="{B7650CB3-4E61-4553-93F2-4123914B555C}" destId="{DBF685B8-EF52-4843-A065-6965C29B1CE5}" srcOrd="0" destOrd="0" presId="urn:microsoft.com/office/officeart/2018/2/layout/IconVerticalSolidList"/>
    <dgm:cxn modelId="{14F37629-8E69-4C82-BCF8-27CE3AE69D31}" type="presParOf" srcId="{B7650CB3-4E61-4553-93F2-4123914B555C}" destId="{057A7FAF-E632-4936-8706-4B9D3900B188}" srcOrd="1" destOrd="0" presId="urn:microsoft.com/office/officeart/2018/2/layout/IconVerticalSolidList"/>
    <dgm:cxn modelId="{74395FE9-C256-451A-9C7D-A561744784BA}" type="presParOf" srcId="{B7650CB3-4E61-4553-93F2-4123914B555C}" destId="{556BF4DB-9659-4216-BA86-F6F842313FF3}" srcOrd="2" destOrd="0" presId="urn:microsoft.com/office/officeart/2018/2/layout/IconVerticalSolidList"/>
    <dgm:cxn modelId="{27F9ED7A-225E-4F65-B6B0-1B916BA585A8}" type="presParOf" srcId="{B7650CB3-4E61-4553-93F2-4123914B555C}" destId="{724A9CF8-771A-4AC4-B0CF-B10C1F6A6389}" srcOrd="3" destOrd="0" presId="urn:microsoft.com/office/officeart/2018/2/layout/IconVerticalSolidList"/>
    <dgm:cxn modelId="{3C4D1239-A809-42AA-89B0-EA3967554FB1}" type="presParOf" srcId="{F3B2779A-1049-4F71-88A4-91FE5AAC45BB}" destId="{229AE9D7-BA31-4DC6-AA8F-77EDE20F2DB6}" srcOrd="3" destOrd="0" presId="urn:microsoft.com/office/officeart/2018/2/layout/IconVerticalSolidList"/>
    <dgm:cxn modelId="{5544228D-1300-484C-A72A-54F4CF1A5553}" type="presParOf" srcId="{F3B2779A-1049-4F71-88A4-91FE5AAC45BB}" destId="{48D4D34C-BD80-4023-B904-192DB589A587}" srcOrd="4" destOrd="0" presId="urn:microsoft.com/office/officeart/2018/2/layout/IconVerticalSolidList"/>
    <dgm:cxn modelId="{8C39600A-46CB-4533-8A02-79FB607FD007}" type="presParOf" srcId="{48D4D34C-BD80-4023-B904-192DB589A587}" destId="{1F569419-3444-4BAF-9C9B-5F8434577CC9}" srcOrd="0" destOrd="0" presId="urn:microsoft.com/office/officeart/2018/2/layout/IconVerticalSolidList"/>
    <dgm:cxn modelId="{9DB6A764-A48B-48D8-819A-A61D63F832A6}" type="presParOf" srcId="{48D4D34C-BD80-4023-B904-192DB589A587}" destId="{9A1BD4A1-8A40-4CB5-9650-41DB7084C3A0}" srcOrd="1" destOrd="0" presId="urn:microsoft.com/office/officeart/2018/2/layout/IconVerticalSolidList"/>
    <dgm:cxn modelId="{259AD35D-9EEB-48D1-8818-210AB3F1105A}" type="presParOf" srcId="{48D4D34C-BD80-4023-B904-192DB589A587}" destId="{12DD8029-5A6C-444A-8978-1150D0887DD7}" srcOrd="2" destOrd="0" presId="urn:microsoft.com/office/officeart/2018/2/layout/IconVerticalSolidList"/>
    <dgm:cxn modelId="{94B062C3-3DFD-490B-9AB0-3C65B9AC493C}" type="presParOf" srcId="{48D4D34C-BD80-4023-B904-192DB589A587}" destId="{0AC9E81E-F538-49FE-8E16-B3B9A38E64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F8ABF13-DFD9-47EF-AB5D-7ADC2581CD9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8897C9-6010-4D32-B6A2-13C700922877}">
      <dgm:prSet/>
      <dgm:spPr/>
      <dgm:t>
        <a:bodyPr/>
        <a:lstStyle/>
        <a:p>
          <a:r>
            <a:rPr lang="en-US" dirty="0"/>
            <a:t>δ₁: % of pixels where predicted depth is within 25% of ground truth.</a:t>
          </a:r>
        </a:p>
      </dgm:t>
    </dgm:pt>
    <dgm:pt modelId="{402B9F50-D286-4866-B96C-730A52F2CF0E}" type="parTrans" cxnId="{036A7569-47B5-4BA3-B6BB-30690A28641E}">
      <dgm:prSet/>
      <dgm:spPr/>
      <dgm:t>
        <a:bodyPr/>
        <a:lstStyle/>
        <a:p>
          <a:endParaRPr lang="en-US"/>
        </a:p>
      </dgm:t>
    </dgm:pt>
    <dgm:pt modelId="{BED265E3-E368-4606-8099-E65C2E4AABB3}" type="sibTrans" cxnId="{036A7569-47B5-4BA3-B6BB-30690A28641E}">
      <dgm:prSet/>
      <dgm:spPr/>
      <dgm:t>
        <a:bodyPr/>
        <a:lstStyle/>
        <a:p>
          <a:endParaRPr lang="en-US"/>
        </a:p>
      </dgm:t>
    </dgm:pt>
    <dgm:pt modelId="{FA8EDD96-E649-4D35-87AF-98FFB08C9008}">
      <dgm:prSet/>
      <dgm:spPr/>
      <dgm:t>
        <a:bodyPr/>
        <a:lstStyle/>
        <a:p>
          <a:r>
            <a:rPr lang="en-US" dirty="0"/>
            <a:t>Datasets: Booster, Middlebury, SUN RGB-D, ETH3D, </a:t>
          </a:r>
          <a:r>
            <a:rPr lang="en-US" dirty="0" err="1"/>
            <a:t>nuScenes</a:t>
          </a:r>
          <a:r>
            <a:rPr lang="en-US" dirty="0"/>
            <a:t>, Sintel.</a:t>
          </a:r>
        </a:p>
      </dgm:t>
    </dgm:pt>
    <dgm:pt modelId="{97B25BBA-7A2E-4666-892F-59D32D4A989E}" type="parTrans" cxnId="{F41F3BC8-746F-4DB1-B653-0F4FC1DB09A3}">
      <dgm:prSet/>
      <dgm:spPr/>
      <dgm:t>
        <a:bodyPr/>
        <a:lstStyle/>
        <a:p>
          <a:endParaRPr lang="en-US"/>
        </a:p>
      </dgm:t>
    </dgm:pt>
    <dgm:pt modelId="{EE205A89-DD56-4E80-A141-6D7C262FA47A}" type="sibTrans" cxnId="{F41F3BC8-746F-4DB1-B653-0F4FC1DB09A3}">
      <dgm:prSet/>
      <dgm:spPr/>
      <dgm:t>
        <a:bodyPr/>
        <a:lstStyle/>
        <a:p>
          <a:endParaRPr lang="en-US"/>
        </a:p>
      </dgm:t>
    </dgm:pt>
    <dgm:pt modelId="{C55697B8-2DDF-456E-89BF-1617A88BFDBB}">
      <dgm:prSet/>
      <dgm:spPr/>
      <dgm:t>
        <a:bodyPr/>
        <a:lstStyle/>
        <a:p>
          <a:r>
            <a:rPr lang="en-US" dirty="0"/>
            <a:t>Depth Pro achieves the best average rank (2.5) across datasets.</a:t>
          </a:r>
        </a:p>
      </dgm:t>
    </dgm:pt>
    <dgm:pt modelId="{1622B107-971E-4FB5-A226-AD70E9F0ABBE}" type="parTrans" cxnId="{D32147FB-F58D-4885-9574-CDE784D57295}">
      <dgm:prSet/>
      <dgm:spPr/>
      <dgm:t>
        <a:bodyPr/>
        <a:lstStyle/>
        <a:p>
          <a:endParaRPr lang="en-US"/>
        </a:p>
      </dgm:t>
    </dgm:pt>
    <dgm:pt modelId="{07E991E1-EF4D-4625-A203-4D0501BB7947}" type="sibTrans" cxnId="{D32147FB-F58D-4885-9574-CDE784D57295}">
      <dgm:prSet/>
      <dgm:spPr/>
      <dgm:t>
        <a:bodyPr/>
        <a:lstStyle/>
        <a:p>
          <a:endParaRPr lang="en-US"/>
        </a:p>
      </dgm:t>
    </dgm:pt>
    <dgm:pt modelId="{CE806579-00D9-4E4A-9921-942F62160A35}" type="pres">
      <dgm:prSet presAssocID="{6F8ABF13-DFD9-47EF-AB5D-7ADC2581CD91}" presName="root" presStyleCnt="0">
        <dgm:presLayoutVars>
          <dgm:dir/>
          <dgm:resizeHandles val="exact"/>
        </dgm:presLayoutVars>
      </dgm:prSet>
      <dgm:spPr/>
    </dgm:pt>
    <dgm:pt modelId="{624D30B1-1435-46C3-ACD1-DBC8F5785A64}" type="pres">
      <dgm:prSet presAssocID="{B68897C9-6010-4D32-B6A2-13C700922877}" presName="compNode" presStyleCnt="0"/>
      <dgm:spPr/>
    </dgm:pt>
    <dgm:pt modelId="{564CAFF4-CEAC-4138-A4D6-7AE7286862BD}" type="pres">
      <dgm:prSet presAssocID="{B68897C9-6010-4D32-B6A2-13C700922877}" presName="bgRect" presStyleLbl="bgShp" presStyleIdx="0" presStyleCnt="3"/>
      <dgm:spPr/>
    </dgm:pt>
    <dgm:pt modelId="{8D51FB1E-5A0F-448E-931A-86FD33EB6E6D}" type="pres">
      <dgm:prSet presAssocID="{B68897C9-6010-4D32-B6A2-13C7009228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tom"/>
        </a:ext>
      </dgm:extLst>
    </dgm:pt>
    <dgm:pt modelId="{6FBE4AB9-ACBB-4B03-8AE1-CE744820E889}" type="pres">
      <dgm:prSet presAssocID="{B68897C9-6010-4D32-B6A2-13C700922877}" presName="spaceRect" presStyleCnt="0"/>
      <dgm:spPr/>
    </dgm:pt>
    <dgm:pt modelId="{42D1DA9C-FCF6-4041-B029-101B5695450A}" type="pres">
      <dgm:prSet presAssocID="{B68897C9-6010-4D32-B6A2-13C700922877}" presName="parTx" presStyleLbl="revTx" presStyleIdx="0" presStyleCnt="3">
        <dgm:presLayoutVars>
          <dgm:chMax val="0"/>
          <dgm:chPref val="0"/>
        </dgm:presLayoutVars>
      </dgm:prSet>
      <dgm:spPr/>
    </dgm:pt>
    <dgm:pt modelId="{84788B07-D29B-4886-8E84-84F71AAA9E73}" type="pres">
      <dgm:prSet presAssocID="{BED265E3-E368-4606-8099-E65C2E4AABB3}" presName="sibTrans" presStyleCnt="0"/>
      <dgm:spPr/>
    </dgm:pt>
    <dgm:pt modelId="{B56122E6-5CEB-44AD-A8C0-875F24EF8FA8}" type="pres">
      <dgm:prSet presAssocID="{FA8EDD96-E649-4D35-87AF-98FFB08C9008}" presName="compNode" presStyleCnt="0"/>
      <dgm:spPr/>
    </dgm:pt>
    <dgm:pt modelId="{01BD325D-A4C8-488A-96CE-D2240CA1F9BA}" type="pres">
      <dgm:prSet presAssocID="{FA8EDD96-E649-4D35-87AF-98FFB08C9008}" presName="bgRect" presStyleLbl="bgShp" presStyleIdx="1" presStyleCnt="3"/>
      <dgm:spPr/>
    </dgm:pt>
    <dgm:pt modelId="{42EA0FE1-71E4-459A-A050-9AC33009D653}" type="pres">
      <dgm:prSet presAssocID="{FA8EDD96-E649-4D35-87AF-98FFB08C90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64AD9A3-9BE0-4311-90C3-4F951B9DEAEF}" type="pres">
      <dgm:prSet presAssocID="{FA8EDD96-E649-4D35-87AF-98FFB08C9008}" presName="spaceRect" presStyleCnt="0"/>
      <dgm:spPr/>
    </dgm:pt>
    <dgm:pt modelId="{5DB39232-ED18-42D3-A9C6-E937F9F48D0D}" type="pres">
      <dgm:prSet presAssocID="{FA8EDD96-E649-4D35-87AF-98FFB08C9008}" presName="parTx" presStyleLbl="revTx" presStyleIdx="1" presStyleCnt="3">
        <dgm:presLayoutVars>
          <dgm:chMax val="0"/>
          <dgm:chPref val="0"/>
        </dgm:presLayoutVars>
      </dgm:prSet>
      <dgm:spPr/>
    </dgm:pt>
    <dgm:pt modelId="{14B1CBE6-4C64-44A8-B08F-DDB44BA1CD2B}" type="pres">
      <dgm:prSet presAssocID="{EE205A89-DD56-4E80-A141-6D7C262FA47A}" presName="sibTrans" presStyleCnt="0"/>
      <dgm:spPr/>
    </dgm:pt>
    <dgm:pt modelId="{F51D045A-89A9-44C1-A131-2D220A164972}" type="pres">
      <dgm:prSet presAssocID="{C55697B8-2DDF-456E-89BF-1617A88BFDBB}" presName="compNode" presStyleCnt="0"/>
      <dgm:spPr/>
    </dgm:pt>
    <dgm:pt modelId="{4A55A399-C6D3-4FCE-8A90-36D8892B260C}" type="pres">
      <dgm:prSet presAssocID="{C55697B8-2DDF-456E-89BF-1617A88BFDBB}" presName="bgRect" presStyleLbl="bgShp" presStyleIdx="2" presStyleCnt="3"/>
      <dgm:spPr/>
    </dgm:pt>
    <dgm:pt modelId="{07666E68-E4FF-494B-A87E-844184ECE19E}" type="pres">
      <dgm:prSet presAssocID="{C55697B8-2DDF-456E-89BF-1617A88BFD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B36D2929-EF9E-4761-A23C-9D14063AD3C3}" type="pres">
      <dgm:prSet presAssocID="{C55697B8-2DDF-456E-89BF-1617A88BFDBB}" presName="spaceRect" presStyleCnt="0"/>
      <dgm:spPr/>
    </dgm:pt>
    <dgm:pt modelId="{D8BF0C34-C3E6-48C1-927F-7D0A3B569CDE}" type="pres">
      <dgm:prSet presAssocID="{C55697B8-2DDF-456E-89BF-1617A88BFDBB}" presName="parTx" presStyleLbl="revTx" presStyleIdx="2" presStyleCnt="3">
        <dgm:presLayoutVars>
          <dgm:chMax val="0"/>
          <dgm:chPref val="0"/>
        </dgm:presLayoutVars>
      </dgm:prSet>
      <dgm:spPr/>
    </dgm:pt>
  </dgm:ptLst>
  <dgm:cxnLst>
    <dgm:cxn modelId="{4A739338-7428-46BB-8108-33053F3F8DB9}" type="presOf" srcId="{B68897C9-6010-4D32-B6A2-13C700922877}" destId="{42D1DA9C-FCF6-4041-B029-101B5695450A}" srcOrd="0" destOrd="0" presId="urn:microsoft.com/office/officeart/2018/2/layout/IconVerticalSolidList"/>
    <dgm:cxn modelId="{036A7569-47B5-4BA3-B6BB-30690A28641E}" srcId="{6F8ABF13-DFD9-47EF-AB5D-7ADC2581CD91}" destId="{B68897C9-6010-4D32-B6A2-13C700922877}" srcOrd="0" destOrd="0" parTransId="{402B9F50-D286-4866-B96C-730A52F2CF0E}" sibTransId="{BED265E3-E368-4606-8099-E65C2E4AABB3}"/>
    <dgm:cxn modelId="{76552474-5BB6-48DC-982E-1FA13D34F2B1}" type="presOf" srcId="{C55697B8-2DDF-456E-89BF-1617A88BFDBB}" destId="{D8BF0C34-C3E6-48C1-927F-7D0A3B569CDE}" srcOrd="0" destOrd="0" presId="urn:microsoft.com/office/officeart/2018/2/layout/IconVerticalSolidList"/>
    <dgm:cxn modelId="{0131EDBB-2854-4AB8-A683-D7F206C3DEFE}" type="presOf" srcId="{6F8ABF13-DFD9-47EF-AB5D-7ADC2581CD91}" destId="{CE806579-00D9-4E4A-9921-942F62160A35}" srcOrd="0" destOrd="0" presId="urn:microsoft.com/office/officeart/2018/2/layout/IconVerticalSolidList"/>
    <dgm:cxn modelId="{F41F3BC8-746F-4DB1-B653-0F4FC1DB09A3}" srcId="{6F8ABF13-DFD9-47EF-AB5D-7ADC2581CD91}" destId="{FA8EDD96-E649-4D35-87AF-98FFB08C9008}" srcOrd="1" destOrd="0" parTransId="{97B25BBA-7A2E-4666-892F-59D32D4A989E}" sibTransId="{EE205A89-DD56-4E80-A141-6D7C262FA47A}"/>
    <dgm:cxn modelId="{285548C9-EC86-4B70-9E09-A6E6BCCC7248}" type="presOf" srcId="{FA8EDD96-E649-4D35-87AF-98FFB08C9008}" destId="{5DB39232-ED18-42D3-A9C6-E937F9F48D0D}" srcOrd="0" destOrd="0" presId="urn:microsoft.com/office/officeart/2018/2/layout/IconVerticalSolidList"/>
    <dgm:cxn modelId="{D32147FB-F58D-4885-9574-CDE784D57295}" srcId="{6F8ABF13-DFD9-47EF-AB5D-7ADC2581CD91}" destId="{C55697B8-2DDF-456E-89BF-1617A88BFDBB}" srcOrd="2" destOrd="0" parTransId="{1622B107-971E-4FB5-A226-AD70E9F0ABBE}" sibTransId="{07E991E1-EF4D-4625-A203-4D0501BB7947}"/>
    <dgm:cxn modelId="{297856A0-BA6F-43F5-B5C5-59C8DB84B7D2}" type="presParOf" srcId="{CE806579-00D9-4E4A-9921-942F62160A35}" destId="{624D30B1-1435-46C3-ACD1-DBC8F5785A64}" srcOrd="0" destOrd="0" presId="urn:microsoft.com/office/officeart/2018/2/layout/IconVerticalSolidList"/>
    <dgm:cxn modelId="{D83AF4C2-C70C-4B91-B6D9-6BE5F070225E}" type="presParOf" srcId="{624D30B1-1435-46C3-ACD1-DBC8F5785A64}" destId="{564CAFF4-CEAC-4138-A4D6-7AE7286862BD}" srcOrd="0" destOrd="0" presId="urn:microsoft.com/office/officeart/2018/2/layout/IconVerticalSolidList"/>
    <dgm:cxn modelId="{3140EC43-5B99-41ED-AAE8-A25087FD5C90}" type="presParOf" srcId="{624D30B1-1435-46C3-ACD1-DBC8F5785A64}" destId="{8D51FB1E-5A0F-448E-931A-86FD33EB6E6D}" srcOrd="1" destOrd="0" presId="urn:microsoft.com/office/officeart/2018/2/layout/IconVerticalSolidList"/>
    <dgm:cxn modelId="{7BD30757-F644-4B90-84D4-0819641DCB97}" type="presParOf" srcId="{624D30B1-1435-46C3-ACD1-DBC8F5785A64}" destId="{6FBE4AB9-ACBB-4B03-8AE1-CE744820E889}" srcOrd="2" destOrd="0" presId="urn:microsoft.com/office/officeart/2018/2/layout/IconVerticalSolidList"/>
    <dgm:cxn modelId="{05F4CD0F-DA61-4476-A69B-58094D8EAF99}" type="presParOf" srcId="{624D30B1-1435-46C3-ACD1-DBC8F5785A64}" destId="{42D1DA9C-FCF6-4041-B029-101B5695450A}" srcOrd="3" destOrd="0" presId="urn:microsoft.com/office/officeart/2018/2/layout/IconVerticalSolidList"/>
    <dgm:cxn modelId="{517B6E29-4DD7-4785-99E7-E4DFEC21AEF6}" type="presParOf" srcId="{CE806579-00D9-4E4A-9921-942F62160A35}" destId="{84788B07-D29B-4886-8E84-84F71AAA9E73}" srcOrd="1" destOrd="0" presId="urn:microsoft.com/office/officeart/2018/2/layout/IconVerticalSolidList"/>
    <dgm:cxn modelId="{956A65C9-81F6-4586-BEF1-60D02B9AE10C}" type="presParOf" srcId="{CE806579-00D9-4E4A-9921-942F62160A35}" destId="{B56122E6-5CEB-44AD-A8C0-875F24EF8FA8}" srcOrd="2" destOrd="0" presId="urn:microsoft.com/office/officeart/2018/2/layout/IconVerticalSolidList"/>
    <dgm:cxn modelId="{5405C52D-209A-4F27-B131-57F2F508451D}" type="presParOf" srcId="{B56122E6-5CEB-44AD-A8C0-875F24EF8FA8}" destId="{01BD325D-A4C8-488A-96CE-D2240CA1F9BA}" srcOrd="0" destOrd="0" presId="urn:microsoft.com/office/officeart/2018/2/layout/IconVerticalSolidList"/>
    <dgm:cxn modelId="{891CC345-0C08-40EF-BADC-F72E84C7731A}" type="presParOf" srcId="{B56122E6-5CEB-44AD-A8C0-875F24EF8FA8}" destId="{42EA0FE1-71E4-459A-A050-9AC33009D653}" srcOrd="1" destOrd="0" presId="urn:microsoft.com/office/officeart/2018/2/layout/IconVerticalSolidList"/>
    <dgm:cxn modelId="{8083A8EF-48A9-4716-BDE9-C0C14D7FB55C}" type="presParOf" srcId="{B56122E6-5CEB-44AD-A8C0-875F24EF8FA8}" destId="{A64AD9A3-9BE0-4311-90C3-4F951B9DEAEF}" srcOrd="2" destOrd="0" presId="urn:microsoft.com/office/officeart/2018/2/layout/IconVerticalSolidList"/>
    <dgm:cxn modelId="{2C0A0187-52EF-4572-8CAA-1E9367CCC813}" type="presParOf" srcId="{B56122E6-5CEB-44AD-A8C0-875F24EF8FA8}" destId="{5DB39232-ED18-42D3-A9C6-E937F9F48D0D}" srcOrd="3" destOrd="0" presId="urn:microsoft.com/office/officeart/2018/2/layout/IconVerticalSolidList"/>
    <dgm:cxn modelId="{B9C05F0A-EB13-4AF0-BA55-6AD3599795C9}" type="presParOf" srcId="{CE806579-00D9-4E4A-9921-942F62160A35}" destId="{14B1CBE6-4C64-44A8-B08F-DDB44BA1CD2B}" srcOrd="3" destOrd="0" presId="urn:microsoft.com/office/officeart/2018/2/layout/IconVerticalSolidList"/>
    <dgm:cxn modelId="{A3603AE6-582E-4EC7-8993-56F993480EC0}" type="presParOf" srcId="{CE806579-00D9-4E4A-9921-942F62160A35}" destId="{F51D045A-89A9-44C1-A131-2D220A164972}" srcOrd="4" destOrd="0" presId="urn:microsoft.com/office/officeart/2018/2/layout/IconVerticalSolidList"/>
    <dgm:cxn modelId="{2E8A8EFC-6795-4898-9D60-742B2C64EF9A}" type="presParOf" srcId="{F51D045A-89A9-44C1-A131-2D220A164972}" destId="{4A55A399-C6D3-4FCE-8A90-36D8892B260C}" srcOrd="0" destOrd="0" presId="urn:microsoft.com/office/officeart/2018/2/layout/IconVerticalSolidList"/>
    <dgm:cxn modelId="{5E381743-A664-49E0-988A-9ABDAD7FCFF9}" type="presParOf" srcId="{F51D045A-89A9-44C1-A131-2D220A164972}" destId="{07666E68-E4FF-494B-A87E-844184ECE19E}" srcOrd="1" destOrd="0" presId="urn:microsoft.com/office/officeart/2018/2/layout/IconVerticalSolidList"/>
    <dgm:cxn modelId="{15A4A9A5-B2F8-4ED2-9E46-F0FBB9EC57EF}" type="presParOf" srcId="{F51D045A-89A9-44C1-A131-2D220A164972}" destId="{B36D2929-EF9E-4761-A23C-9D14063AD3C3}" srcOrd="2" destOrd="0" presId="urn:microsoft.com/office/officeart/2018/2/layout/IconVerticalSolidList"/>
    <dgm:cxn modelId="{D1CC2643-1A31-4A2C-A883-A287F40F4904}" type="presParOf" srcId="{F51D045A-89A9-44C1-A131-2D220A164972}" destId="{D8BF0C34-C3E6-48C1-927F-7D0A3B569CD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8D439B-E262-4B24-90B3-C258828D9E6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14E580D-B991-49B5-9A7D-0AD198481992}">
      <dgm:prSet/>
      <dgm:spPr/>
      <dgm:t>
        <a:bodyPr/>
        <a:lstStyle/>
        <a:p>
          <a:r>
            <a:rPr lang="en-US"/>
            <a:t>• Tested on datasets with known EXIF focal lengths: FiveK, SPAQ, ZOOM, etc.</a:t>
          </a:r>
        </a:p>
      </dgm:t>
    </dgm:pt>
    <dgm:pt modelId="{52BEC58B-25C8-4810-AD6F-004C26B0A13D}" type="parTrans" cxnId="{BF3BCE5A-8E26-4D79-A6A6-DD01F4E12B3D}">
      <dgm:prSet/>
      <dgm:spPr/>
      <dgm:t>
        <a:bodyPr/>
        <a:lstStyle/>
        <a:p>
          <a:endParaRPr lang="en-US"/>
        </a:p>
      </dgm:t>
    </dgm:pt>
    <dgm:pt modelId="{9C5AF9A5-9B66-4E40-8402-2ED632B3E772}" type="sibTrans" cxnId="{BF3BCE5A-8E26-4D79-A6A6-DD01F4E12B3D}">
      <dgm:prSet/>
      <dgm:spPr/>
      <dgm:t>
        <a:bodyPr/>
        <a:lstStyle/>
        <a:p>
          <a:endParaRPr lang="en-US"/>
        </a:p>
      </dgm:t>
    </dgm:pt>
    <dgm:pt modelId="{5C64385F-8CB2-4051-8C5A-F0E0BB1DE0C6}">
      <dgm:prSet/>
      <dgm:spPr/>
      <dgm:t>
        <a:bodyPr/>
        <a:lstStyle/>
        <a:p>
          <a:r>
            <a:rPr lang="en-US"/>
            <a:t>• Metric: δ₅₀ and δ₂₅ – % of images with predicted focal within 25%/50% error.</a:t>
          </a:r>
        </a:p>
      </dgm:t>
    </dgm:pt>
    <dgm:pt modelId="{E82C3BD1-B737-4FCD-B828-3C1628E14C0C}" type="parTrans" cxnId="{466D99D5-599A-48B3-95E9-A0972248B2FC}">
      <dgm:prSet/>
      <dgm:spPr/>
      <dgm:t>
        <a:bodyPr/>
        <a:lstStyle/>
        <a:p>
          <a:endParaRPr lang="en-US"/>
        </a:p>
      </dgm:t>
    </dgm:pt>
    <dgm:pt modelId="{670E3E17-2D0E-4AEF-ACFA-0020391905C5}" type="sibTrans" cxnId="{466D99D5-599A-48B3-95E9-A0972248B2FC}">
      <dgm:prSet/>
      <dgm:spPr/>
      <dgm:t>
        <a:bodyPr/>
        <a:lstStyle/>
        <a:p>
          <a:endParaRPr lang="en-US"/>
        </a:p>
      </dgm:t>
    </dgm:pt>
    <dgm:pt modelId="{A40E6456-9F37-4453-BC45-71159A8F50EA}">
      <dgm:prSet/>
      <dgm:spPr/>
      <dgm:t>
        <a:bodyPr/>
        <a:lstStyle/>
        <a:p>
          <a:r>
            <a:rPr lang="en-US"/>
            <a:t>• Depth Pro: ~85–96% (δ₅₀), 65–85% (δ₂₅) – far better than prior models.</a:t>
          </a:r>
        </a:p>
      </dgm:t>
    </dgm:pt>
    <dgm:pt modelId="{EF6360CC-C973-444D-A255-A945C437AB7A}" type="parTrans" cxnId="{989152B6-EE4E-4D9A-8305-5AA97056BFBC}">
      <dgm:prSet/>
      <dgm:spPr/>
      <dgm:t>
        <a:bodyPr/>
        <a:lstStyle/>
        <a:p>
          <a:endParaRPr lang="en-US"/>
        </a:p>
      </dgm:t>
    </dgm:pt>
    <dgm:pt modelId="{889FC7F6-65DD-497B-A70F-BDA640AE9E97}" type="sibTrans" cxnId="{989152B6-EE4E-4D9A-8305-5AA97056BFBC}">
      <dgm:prSet/>
      <dgm:spPr/>
      <dgm:t>
        <a:bodyPr/>
        <a:lstStyle/>
        <a:p>
          <a:endParaRPr lang="en-US"/>
        </a:p>
      </dgm:t>
    </dgm:pt>
    <dgm:pt modelId="{26867AF5-39E8-4BA9-96D5-55DA23202760}" type="pres">
      <dgm:prSet presAssocID="{DD8D439B-E262-4B24-90B3-C258828D9E65}" presName="linear" presStyleCnt="0">
        <dgm:presLayoutVars>
          <dgm:animLvl val="lvl"/>
          <dgm:resizeHandles val="exact"/>
        </dgm:presLayoutVars>
      </dgm:prSet>
      <dgm:spPr/>
    </dgm:pt>
    <dgm:pt modelId="{C4A895BC-F19D-44A5-995A-47555ED473CE}" type="pres">
      <dgm:prSet presAssocID="{E14E580D-B991-49B5-9A7D-0AD198481992}" presName="parentText" presStyleLbl="node1" presStyleIdx="0" presStyleCnt="3">
        <dgm:presLayoutVars>
          <dgm:chMax val="0"/>
          <dgm:bulletEnabled val="1"/>
        </dgm:presLayoutVars>
      </dgm:prSet>
      <dgm:spPr/>
    </dgm:pt>
    <dgm:pt modelId="{762B570E-44DB-4F7A-B048-01A09A9D8113}" type="pres">
      <dgm:prSet presAssocID="{9C5AF9A5-9B66-4E40-8402-2ED632B3E772}" presName="spacer" presStyleCnt="0"/>
      <dgm:spPr/>
    </dgm:pt>
    <dgm:pt modelId="{3B0FB582-3B51-498E-8197-058AE421C0FB}" type="pres">
      <dgm:prSet presAssocID="{5C64385F-8CB2-4051-8C5A-F0E0BB1DE0C6}" presName="parentText" presStyleLbl="node1" presStyleIdx="1" presStyleCnt="3">
        <dgm:presLayoutVars>
          <dgm:chMax val="0"/>
          <dgm:bulletEnabled val="1"/>
        </dgm:presLayoutVars>
      </dgm:prSet>
      <dgm:spPr/>
    </dgm:pt>
    <dgm:pt modelId="{4C9219E6-CCD5-45F6-9BA4-D660A6803114}" type="pres">
      <dgm:prSet presAssocID="{670E3E17-2D0E-4AEF-ACFA-0020391905C5}" presName="spacer" presStyleCnt="0"/>
      <dgm:spPr/>
    </dgm:pt>
    <dgm:pt modelId="{E813BD34-24FF-4B6E-9698-D39D3490D09A}" type="pres">
      <dgm:prSet presAssocID="{A40E6456-9F37-4453-BC45-71159A8F50EA}" presName="parentText" presStyleLbl="node1" presStyleIdx="2" presStyleCnt="3">
        <dgm:presLayoutVars>
          <dgm:chMax val="0"/>
          <dgm:bulletEnabled val="1"/>
        </dgm:presLayoutVars>
      </dgm:prSet>
      <dgm:spPr/>
    </dgm:pt>
  </dgm:ptLst>
  <dgm:cxnLst>
    <dgm:cxn modelId="{1A10332B-40E3-4E80-AD6B-2EFE3D58F85F}" type="presOf" srcId="{DD8D439B-E262-4B24-90B3-C258828D9E65}" destId="{26867AF5-39E8-4BA9-96D5-55DA23202760}" srcOrd="0" destOrd="0" presId="urn:microsoft.com/office/officeart/2005/8/layout/vList2"/>
    <dgm:cxn modelId="{C3971B30-FD08-4177-9209-48CF425CA60A}" type="presOf" srcId="{E14E580D-B991-49B5-9A7D-0AD198481992}" destId="{C4A895BC-F19D-44A5-995A-47555ED473CE}" srcOrd="0" destOrd="0" presId="urn:microsoft.com/office/officeart/2005/8/layout/vList2"/>
    <dgm:cxn modelId="{BF3BCE5A-8E26-4D79-A6A6-DD01F4E12B3D}" srcId="{DD8D439B-E262-4B24-90B3-C258828D9E65}" destId="{E14E580D-B991-49B5-9A7D-0AD198481992}" srcOrd="0" destOrd="0" parTransId="{52BEC58B-25C8-4810-AD6F-004C26B0A13D}" sibTransId="{9C5AF9A5-9B66-4E40-8402-2ED632B3E772}"/>
    <dgm:cxn modelId="{1F8E407D-E4E8-49CF-A705-24079255AE0C}" type="presOf" srcId="{A40E6456-9F37-4453-BC45-71159A8F50EA}" destId="{E813BD34-24FF-4B6E-9698-D39D3490D09A}" srcOrd="0" destOrd="0" presId="urn:microsoft.com/office/officeart/2005/8/layout/vList2"/>
    <dgm:cxn modelId="{989152B6-EE4E-4D9A-8305-5AA97056BFBC}" srcId="{DD8D439B-E262-4B24-90B3-C258828D9E65}" destId="{A40E6456-9F37-4453-BC45-71159A8F50EA}" srcOrd="2" destOrd="0" parTransId="{EF6360CC-C973-444D-A255-A945C437AB7A}" sibTransId="{889FC7F6-65DD-497B-A70F-BDA640AE9E97}"/>
    <dgm:cxn modelId="{846512BC-68A7-412D-8565-A9EB9F40A401}" type="presOf" srcId="{5C64385F-8CB2-4051-8C5A-F0E0BB1DE0C6}" destId="{3B0FB582-3B51-498E-8197-058AE421C0FB}" srcOrd="0" destOrd="0" presId="urn:microsoft.com/office/officeart/2005/8/layout/vList2"/>
    <dgm:cxn modelId="{466D99D5-599A-48B3-95E9-A0972248B2FC}" srcId="{DD8D439B-E262-4B24-90B3-C258828D9E65}" destId="{5C64385F-8CB2-4051-8C5A-F0E0BB1DE0C6}" srcOrd="1" destOrd="0" parTransId="{E82C3BD1-B737-4FCD-B828-3C1628E14C0C}" sibTransId="{670E3E17-2D0E-4AEF-ACFA-0020391905C5}"/>
    <dgm:cxn modelId="{D23169A2-8F4B-42FD-9316-8785EEDB1F0F}" type="presParOf" srcId="{26867AF5-39E8-4BA9-96D5-55DA23202760}" destId="{C4A895BC-F19D-44A5-995A-47555ED473CE}" srcOrd="0" destOrd="0" presId="urn:microsoft.com/office/officeart/2005/8/layout/vList2"/>
    <dgm:cxn modelId="{1394732A-E2F8-4F16-85D2-2482E4BB7E15}" type="presParOf" srcId="{26867AF5-39E8-4BA9-96D5-55DA23202760}" destId="{762B570E-44DB-4F7A-B048-01A09A9D8113}" srcOrd="1" destOrd="0" presId="urn:microsoft.com/office/officeart/2005/8/layout/vList2"/>
    <dgm:cxn modelId="{9A41F9B4-17C6-4E43-8337-12D4C6D459E1}" type="presParOf" srcId="{26867AF5-39E8-4BA9-96D5-55DA23202760}" destId="{3B0FB582-3B51-498E-8197-058AE421C0FB}" srcOrd="2" destOrd="0" presId="urn:microsoft.com/office/officeart/2005/8/layout/vList2"/>
    <dgm:cxn modelId="{AACD46DA-097B-459D-BB71-43B5C6EBA82E}" type="presParOf" srcId="{26867AF5-39E8-4BA9-96D5-55DA23202760}" destId="{4C9219E6-CCD5-45F6-9BA4-D660A6803114}" srcOrd="3" destOrd="0" presId="urn:microsoft.com/office/officeart/2005/8/layout/vList2"/>
    <dgm:cxn modelId="{7C7A9C68-19C7-4B22-9B86-72642550EC76}" type="presParOf" srcId="{26867AF5-39E8-4BA9-96D5-55DA23202760}" destId="{E813BD34-24FF-4B6E-9698-D39D3490D0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589FE8-AE6F-498E-BF13-097D82327BB8}">
      <dsp:nvSpPr>
        <dsp:cNvPr id="0" name=""/>
        <dsp:cNvSpPr/>
      </dsp:nvSpPr>
      <dsp:spPr>
        <a:xfrm>
          <a:off x="0" y="3406931"/>
          <a:ext cx="8229600" cy="11182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 Low latency is essential - depth maps must be generated in under one second to enable real-time interactive viewing experiences.</a:t>
          </a:r>
        </a:p>
      </dsp:txBody>
      <dsp:txXfrm>
        <a:off x="0" y="3406931"/>
        <a:ext cx="8229600" cy="1118231"/>
      </dsp:txXfrm>
    </dsp:sp>
    <dsp:sp modelId="{97AEB398-DFFB-485C-BB99-EB929AE220FB}">
      <dsp:nvSpPr>
        <dsp:cNvPr id="0" name=""/>
        <dsp:cNvSpPr/>
      </dsp:nvSpPr>
      <dsp:spPr>
        <a:xfrm rot="10800000">
          <a:off x="0" y="1703865"/>
          <a:ext cx="8229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 </a:t>
          </a:r>
          <a:r>
            <a:rPr lang="en-US" sz="2200" b="0" i="0" kern="1200"/>
            <a:t>First, the depth estimator</a:t>
          </a:r>
          <a:br>
            <a:rPr lang="en-US" sz="2200" kern="1200"/>
          </a:br>
          <a:r>
            <a:rPr lang="en-US" sz="2200" b="0" i="0" kern="1200"/>
            <a:t>work zero-shot on any image, not restricted to a specific domain</a:t>
          </a:r>
          <a:endParaRPr lang="en-US" sz="2200" kern="1200"/>
        </a:p>
      </dsp:txBody>
      <dsp:txXfrm rot="10800000">
        <a:off x="0" y="1703865"/>
        <a:ext cx="8229600" cy="1117500"/>
      </dsp:txXfrm>
    </dsp:sp>
    <dsp:sp modelId="{014659B8-2878-4351-AB35-9BDF1C5E0BBA}">
      <dsp:nvSpPr>
        <dsp:cNvPr id="0" name=""/>
        <dsp:cNvSpPr/>
      </dsp:nvSpPr>
      <dsp:spPr>
        <a:xfrm rot="10800000">
          <a:off x="0" y="799"/>
          <a:ext cx="8229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Monocular depth estimation is essential for view synthesis, image editing, and AR. Depth Pro aims to:</a:t>
          </a:r>
        </a:p>
      </dsp:txBody>
      <dsp:txXfrm rot="10800000">
        <a:off x="0" y="799"/>
        <a:ext cx="8229600" cy="11175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38513-7F73-4394-9903-D265A04E3F10}">
      <dsp:nvSpPr>
        <dsp:cNvPr id="0" name=""/>
        <dsp:cNvSpPr/>
      </dsp:nvSpPr>
      <dsp:spPr>
        <a:xfrm>
          <a:off x="0" y="1118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Depth Pro runs in 0.3s on a V100 GPU for 1536×1536 images.</a:t>
          </a:r>
        </a:p>
      </dsp:txBody>
      <dsp:txXfrm>
        <a:off x="69908" y="81089"/>
        <a:ext cx="8089784" cy="1292264"/>
      </dsp:txXfrm>
    </dsp:sp>
    <dsp:sp modelId="{BE020D94-526A-4FF2-9518-CBF99AC8F007}">
      <dsp:nvSpPr>
        <dsp:cNvPr id="0" name=""/>
        <dsp:cNvSpPr/>
      </dsp:nvSpPr>
      <dsp:spPr>
        <a:xfrm>
          <a:off x="0" y="154694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Much faster than PatchFusion and diffusion-based methods like Marigold.</a:t>
          </a:r>
        </a:p>
      </dsp:txBody>
      <dsp:txXfrm>
        <a:off x="69908" y="1616849"/>
        <a:ext cx="8089784" cy="1292264"/>
      </dsp:txXfrm>
    </dsp:sp>
    <dsp:sp modelId="{CFCF9779-4256-459B-A4B5-456C7FB9F284}">
      <dsp:nvSpPr>
        <dsp:cNvPr id="0" name=""/>
        <dsp:cNvSpPr/>
      </dsp:nvSpPr>
      <dsp:spPr>
        <a:xfrm>
          <a:off x="0" y="308270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Fixed-resolution inference avoids crashes or slowdowns on high-res inputs.</a:t>
          </a:r>
        </a:p>
      </dsp:txBody>
      <dsp:txXfrm>
        <a:off x="69908" y="3152609"/>
        <a:ext cx="8089784" cy="12922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7A368B-5921-4887-9DAC-D4ED548B79DF}">
      <dsp:nvSpPr>
        <dsp:cNvPr id="0" name=""/>
        <dsp:cNvSpPr/>
      </dsp:nvSpPr>
      <dsp:spPr>
        <a:xfrm>
          <a:off x="0" y="1878"/>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E441EF-79CB-4B74-8D6B-9D5B5A32B88D}">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7B34DB-1553-4038-82F5-8618E1CC3BFE}">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Delivers sharp, metric depth in under a second, from a single image.</a:t>
          </a:r>
        </a:p>
      </dsp:txBody>
      <dsp:txXfrm>
        <a:off x="1099610" y="1878"/>
        <a:ext cx="7129989" cy="952043"/>
      </dsp:txXfrm>
    </dsp:sp>
    <dsp:sp modelId="{044C309C-773C-4FC4-A72C-6F4F8F75FC2E}">
      <dsp:nvSpPr>
        <dsp:cNvPr id="0" name=""/>
        <dsp:cNvSpPr/>
      </dsp:nvSpPr>
      <dsp:spPr>
        <a:xfrm>
          <a:off x="0" y="1191932"/>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F3A8D-6E98-48E9-8314-729BA4D1FB9C}">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BB79BC-340C-4752-A5A0-0A843710F36D}">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Strong generalization across domains, best-in-class boundary accuracy.</a:t>
          </a:r>
        </a:p>
      </dsp:txBody>
      <dsp:txXfrm>
        <a:off x="1099610" y="1191932"/>
        <a:ext cx="7129989" cy="952043"/>
      </dsp:txXfrm>
    </dsp:sp>
    <dsp:sp modelId="{43F10D99-761B-407C-8921-7439E5FEAB83}">
      <dsp:nvSpPr>
        <dsp:cNvPr id="0" name=""/>
        <dsp:cNvSpPr/>
      </dsp:nvSpPr>
      <dsp:spPr>
        <a:xfrm>
          <a:off x="0" y="2381986"/>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1801A-744B-4861-9B3F-FA449243EB08}">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8817E7-84C6-440E-B064-E8635219346A}">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Limitations: struggles with transparent, reflective, or translucent surfaces.</a:t>
          </a:r>
        </a:p>
      </dsp:txBody>
      <dsp:txXfrm>
        <a:off x="1099610" y="2381986"/>
        <a:ext cx="7129989" cy="952043"/>
      </dsp:txXfrm>
    </dsp:sp>
    <dsp:sp modelId="{7F1C5C6B-DFF3-4D16-BB46-175BD2BEEE10}">
      <dsp:nvSpPr>
        <dsp:cNvPr id="0" name=""/>
        <dsp:cNvSpPr/>
      </dsp:nvSpPr>
      <dsp:spPr>
        <a:xfrm>
          <a:off x="0" y="3572041"/>
          <a:ext cx="8229600" cy="95204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54D0B-C7AD-4A73-ADC4-CF17843F16BC}">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E4B2D0-99CA-45B9-9C07-E8682A64019B}">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100000"/>
            </a:lnSpc>
            <a:spcBef>
              <a:spcPct val="0"/>
            </a:spcBef>
            <a:spcAft>
              <a:spcPct val="35000"/>
            </a:spcAft>
            <a:buNone/>
          </a:pPr>
          <a:r>
            <a:rPr lang="en-US" sz="2200" kern="1200" dirty="0"/>
            <a:t>Still sets new bar for foundation models in monocular depth.</a:t>
          </a:r>
        </a:p>
      </dsp:txBody>
      <dsp:txXfrm>
        <a:off x="1099610" y="3572041"/>
        <a:ext cx="7129989" cy="952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5F90D-33E8-4697-A38F-D31F7AB24866}">
      <dsp:nvSpPr>
        <dsp:cNvPr id="0" name=""/>
        <dsp:cNvSpPr/>
      </dsp:nvSpPr>
      <dsp:spPr>
        <a:xfrm>
          <a:off x="1753851" y="761429"/>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30177" y="805132"/>
        <a:ext cx="20171" cy="4034"/>
      </dsp:txXfrm>
    </dsp:sp>
    <dsp:sp modelId="{34E96675-79D3-405B-B02A-8973313FB337}">
      <dsp:nvSpPr>
        <dsp:cNvPr id="0" name=""/>
        <dsp:cNvSpPr/>
      </dsp:nvSpPr>
      <dsp:spPr>
        <a:xfrm>
          <a:off x="1637" y="280945"/>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b="1" kern="1200"/>
            <a:t>Zero-Shot models: Evolution and Advances</a:t>
          </a:r>
          <a:endParaRPr lang="en-US" sz="1300" kern="1200"/>
        </a:p>
      </dsp:txBody>
      <dsp:txXfrm>
        <a:off x="1637" y="280945"/>
        <a:ext cx="1754013" cy="1052408"/>
      </dsp:txXfrm>
    </dsp:sp>
    <dsp:sp modelId="{8FC1E33D-A99B-4C5F-8469-4BE7098DC6CE}">
      <dsp:nvSpPr>
        <dsp:cNvPr id="0" name=""/>
        <dsp:cNvSpPr/>
      </dsp:nvSpPr>
      <dsp:spPr>
        <a:xfrm>
          <a:off x="3911288" y="761429"/>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7614" y="805132"/>
        <a:ext cx="20171" cy="4034"/>
      </dsp:txXfrm>
    </dsp:sp>
    <dsp:sp modelId="{5FFF5A8A-07FF-492D-873E-76CC59EC279F}">
      <dsp:nvSpPr>
        <dsp:cNvPr id="0" name=""/>
        <dsp:cNvSpPr/>
      </dsp:nvSpPr>
      <dsp:spPr>
        <a:xfrm>
          <a:off x="2159074" y="280945"/>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b="1" kern="1200"/>
            <a:t>Previous Approaches</a:t>
          </a:r>
          <a:endParaRPr lang="en-US" sz="1300" kern="1200"/>
        </a:p>
      </dsp:txBody>
      <dsp:txXfrm>
        <a:off x="2159074" y="280945"/>
        <a:ext cx="1754013" cy="1052408"/>
      </dsp:txXfrm>
    </dsp:sp>
    <dsp:sp modelId="{3B5ACB2C-B6B1-41A7-84EC-2586E08000A4}">
      <dsp:nvSpPr>
        <dsp:cNvPr id="0" name=""/>
        <dsp:cNvSpPr/>
      </dsp:nvSpPr>
      <dsp:spPr>
        <a:xfrm>
          <a:off x="6068725" y="761429"/>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45051" y="805132"/>
        <a:ext cx="20171" cy="4034"/>
      </dsp:txXfrm>
    </dsp:sp>
    <dsp:sp modelId="{1E49A10B-8CD0-4353-AC2D-81E7FC768712}">
      <dsp:nvSpPr>
        <dsp:cNvPr id="0" name=""/>
        <dsp:cNvSpPr/>
      </dsp:nvSpPr>
      <dsp:spPr>
        <a:xfrm>
          <a:off x="4316511" y="280945"/>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Early success: MiDaS and MegaDepth demonstrated cross-dataset generalization</a:t>
          </a:r>
        </a:p>
      </dsp:txBody>
      <dsp:txXfrm>
        <a:off x="4316511" y="280945"/>
        <a:ext cx="1754013" cy="1052408"/>
      </dsp:txXfrm>
    </dsp:sp>
    <dsp:sp modelId="{25630505-4C0A-43E2-95D5-7A03A5E7816B}">
      <dsp:nvSpPr>
        <dsp:cNvPr id="0" name=""/>
        <dsp:cNvSpPr/>
      </dsp:nvSpPr>
      <dsp:spPr>
        <a:xfrm>
          <a:off x="878644" y="1331554"/>
          <a:ext cx="6472311" cy="372823"/>
        </a:xfrm>
        <a:custGeom>
          <a:avLst/>
          <a:gdLst/>
          <a:ahLst/>
          <a:cxnLst/>
          <a:rect l="0" t="0" r="0" b="0"/>
          <a:pathLst>
            <a:path>
              <a:moveTo>
                <a:pt x="6472311" y="0"/>
              </a:moveTo>
              <a:lnTo>
                <a:pt x="6472311" y="203511"/>
              </a:lnTo>
              <a:lnTo>
                <a:pt x="0" y="203511"/>
              </a:lnTo>
              <a:lnTo>
                <a:pt x="0" y="37282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2678" y="1515948"/>
        <a:ext cx="324243" cy="4034"/>
      </dsp:txXfrm>
    </dsp:sp>
    <dsp:sp modelId="{02B6E9FE-B6DB-4671-A9E1-F3AC45170FC5}">
      <dsp:nvSpPr>
        <dsp:cNvPr id="0" name=""/>
        <dsp:cNvSpPr/>
      </dsp:nvSpPr>
      <dsp:spPr>
        <a:xfrm>
          <a:off x="6473948" y="280945"/>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Metric3D, LeReS, and ZeroDepth required camera intrinsics or additional metadata</a:t>
          </a:r>
        </a:p>
      </dsp:txBody>
      <dsp:txXfrm>
        <a:off x="6473948" y="280945"/>
        <a:ext cx="1754013" cy="1052408"/>
      </dsp:txXfrm>
    </dsp:sp>
    <dsp:sp modelId="{853154AA-B9D5-4CAB-8BBD-ED494FBE624D}">
      <dsp:nvSpPr>
        <dsp:cNvPr id="0" name=""/>
        <dsp:cNvSpPr/>
      </dsp:nvSpPr>
      <dsp:spPr>
        <a:xfrm>
          <a:off x="1753851" y="2217261"/>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30177" y="2260964"/>
        <a:ext cx="20171" cy="4034"/>
      </dsp:txXfrm>
    </dsp:sp>
    <dsp:sp modelId="{A0BF7814-CC58-47BD-B93D-E1C34E41154E}">
      <dsp:nvSpPr>
        <dsp:cNvPr id="0" name=""/>
        <dsp:cNvSpPr/>
      </dsp:nvSpPr>
      <dsp:spPr>
        <a:xfrm>
          <a:off x="1637" y="1736777"/>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Some methods estimated scale using extra networks or point clouds</a:t>
          </a:r>
        </a:p>
      </dsp:txBody>
      <dsp:txXfrm>
        <a:off x="1637" y="1736777"/>
        <a:ext cx="1754013" cy="1052408"/>
      </dsp:txXfrm>
    </dsp:sp>
    <dsp:sp modelId="{6C9236BA-F40B-40AE-8EA3-FE30A9EB559C}">
      <dsp:nvSpPr>
        <dsp:cNvPr id="0" name=""/>
        <dsp:cNvSpPr/>
      </dsp:nvSpPr>
      <dsp:spPr>
        <a:xfrm>
          <a:off x="3911288" y="2217261"/>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7614" y="2260964"/>
        <a:ext cx="20171" cy="4034"/>
      </dsp:txXfrm>
    </dsp:sp>
    <dsp:sp modelId="{749C76E5-454A-4BCC-9288-74A3FB4A60C7}">
      <dsp:nvSpPr>
        <dsp:cNvPr id="0" name=""/>
        <dsp:cNvSpPr/>
      </dsp:nvSpPr>
      <dsp:spPr>
        <a:xfrm>
          <a:off x="2159074" y="1736777"/>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Competing diffusion-based methods lack scalability and suffer from slow inference</a:t>
          </a:r>
        </a:p>
      </dsp:txBody>
      <dsp:txXfrm>
        <a:off x="2159074" y="1736777"/>
        <a:ext cx="1754013" cy="1052408"/>
      </dsp:txXfrm>
    </dsp:sp>
    <dsp:sp modelId="{98F12A13-FD8C-449F-8C82-6B68A5730534}">
      <dsp:nvSpPr>
        <dsp:cNvPr id="0" name=""/>
        <dsp:cNvSpPr/>
      </dsp:nvSpPr>
      <dsp:spPr>
        <a:xfrm>
          <a:off x="6068725" y="2217261"/>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45051" y="2260964"/>
        <a:ext cx="20171" cy="4034"/>
      </dsp:txXfrm>
    </dsp:sp>
    <dsp:sp modelId="{74AC3145-5F0E-4EA6-A77F-D5BA66A28E8C}">
      <dsp:nvSpPr>
        <dsp:cNvPr id="0" name=""/>
        <dsp:cNvSpPr/>
      </dsp:nvSpPr>
      <dsp:spPr>
        <a:xfrm>
          <a:off x="4316511" y="1736777"/>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b="1" kern="1200"/>
            <a:t>Depth Pro: Next-Generation Solution</a:t>
          </a:r>
          <a:endParaRPr lang="en-US" sz="1300" kern="1200"/>
        </a:p>
      </dsp:txBody>
      <dsp:txXfrm>
        <a:off x="4316511" y="1736777"/>
        <a:ext cx="1754013" cy="1052408"/>
      </dsp:txXfrm>
    </dsp:sp>
    <dsp:sp modelId="{F64183DD-C2D0-460F-8280-7A27A3B12363}">
      <dsp:nvSpPr>
        <dsp:cNvPr id="0" name=""/>
        <dsp:cNvSpPr/>
      </dsp:nvSpPr>
      <dsp:spPr>
        <a:xfrm>
          <a:off x="878644" y="2787385"/>
          <a:ext cx="6472311" cy="372823"/>
        </a:xfrm>
        <a:custGeom>
          <a:avLst/>
          <a:gdLst/>
          <a:ahLst/>
          <a:cxnLst/>
          <a:rect l="0" t="0" r="0" b="0"/>
          <a:pathLst>
            <a:path>
              <a:moveTo>
                <a:pt x="6472311" y="0"/>
              </a:moveTo>
              <a:lnTo>
                <a:pt x="6472311" y="203511"/>
              </a:lnTo>
              <a:lnTo>
                <a:pt x="0" y="203511"/>
              </a:lnTo>
              <a:lnTo>
                <a:pt x="0" y="372823"/>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2678" y="2971780"/>
        <a:ext cx="324243" cy="4034"/>
      </dsp:txXfrm>
    </dsp:sp>
    <dsp:sp modelId="{5FCA55B3-173C-4A4B-A5CC-BB7AAEC53649}">
      <dsp:nvSpPr>
        <dsp:cNvPr id="0" name=""/>
        <dsp:cNvSpPr/>
      </dsp:nvSpPr>
      <dsp:spPr>
        <a:xfrm>
          <a:off x="6473948" y="1736777"/>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Builds on previous work with Vision Transformers (ViTs)</a:t>
          </a:r>
        </a:p>
      </dsp:txBody>
      <dsp:txXfrm>
        <a:off x="6473948" y="1736777"/>
        <a:ext cx="1754013" cy="1052408"/>
      </dsp:txXfrm>
    </dsp:sp>
    <dsp:sp modelId="{84C5DA2F-16E5-4F26-BC7D-3A2CD4FEAA1B}">
      <dsp:nvSpPr>
        <dsp:cNvPr id="0" name=""/>
        <dsp:cNvSpPr/>
      </dsp:nvSpPr>
      <dsp:spPr>
        <a:xfrm>
          <a:off x="1753851" y="3673093"/>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30177" y="3716795"/>
        <a:ext cx="20171" cy="4034"/>
      </dsp:txXfrm>
    </dsp:sp>
    <dsp:sp modelId="{2756C3FD-5CB0-40D5-9859-50FBDB8189C7}">
      <dsp:nvSpPr>
        <dsp:cNvPr id="0" name=""/>
        <dsp:cNvSpPr/>
      </dsp:nvSpPr>
      <dsp:spPr>
        <a:xfrm>
          <a:off x="1637" y="3192608"/>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Uses real + synthetic data mix with edge-aware training for sharp results</a:t>
          </a:r>
        </a:p>
      </dsp:txBody>
      <dsp:txXfrm>
        <a:off x="1637" y="3192608"/>
        <a:ext cx="1754013" cy="1052408"/>
      </dsp:txXfrm>
    </dsp:sp>
    <dsp:sp modelId="{EF24549C-0A6C-49FA-BDF3-EF07B030CC6B}">
      <dsp:nvSpPr>
        <dsp:cNvPr id="0" name=""/>
        <dsp:cNvSpPr/>
      </dsp:nvSpPr>
      <dsp:spPr>
        <a:xfrm>
          <a:off x="3911288" y="3673093"/>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7614" y="3716795"/>
        <a:ext cx="20171" cy="4034"/>
      </dsp:txXfrm>
    </dsp:sp>
    <dsp:sp modelId="{B1096F7A-55E4-4701-8DDD-5333B3A210E8}">
      <dsp:nvSpPr>
        <dsp:cNvPr id="0" name=""/>
        <dsp:cNvSpPr/>
      </dsp:nvSpPr>
      <dsp:spPr>
        <a:xfrm>
          <a:off x="2159074" y="3192608"/>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Directly predicts metric depth from images without camera metadata</a:t>
          </a:r>
        </a:p>
      </dsp:txBody>
      <dsp:txXfrm>
        <a:off x="2159074" y="3192608"/>
        <a:ext cx="1754013" cy="1052408"/>
      </dsp:txXfrm>
    </dsp:sp>
    <dsp:sp modelId="{33C88888-A9A3-48EA-8367-223BC9AB4EFE}">
      <dsp:nvSpPr>
        <dsp:cNvPr id="0" name=""/>
        <dsp:cNvSpPr/>
      </dsp:nvSpPr>
      <dsp:spPr>
        <a:xfrm>
          <a:off x="6068725" y="3673093"/>
          <a:ext cx="372823" cy="91440"/>
        </a:xfrm>
        <a:custGeom>
          <a:avLst/>
          <a:gdLst/>
          <a:ahLst/>
          <a:cxnLst/>
          <a:rect l="0" t="0" r="0" b="0"/>
          <a:pathLst>
            <a:path>
              <a:moveTo>
                <a:pt x="0" y="45720"/>
              </a:moveTo>
              <a:lnTo>
                <a:pt x="372823"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45051" y="3716795"/>
        <a:ext cx="20171" cy="4034"/>
      </dsp:txXfrm>
    </dsp:sp>
    <dsp:sp modelId="{BF52CE6F-7E66-4B75-817E-736EA48CFE4D}">
      <dsp:nvSpPr>
        <dsp:cNvPr id="0" name=""/>
        <dsp:cNvSpPr/>
      </dsp:nvSpPr>
      <dsp:spPr>
        <a:xfrm>
          <a:off x="4316511" y="3192608"/>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Estimates focal length from image features alone</a:t>
          </a:r>
        </a:p>
      </dsp:txBody>
      <dsp:txXfrm>
        <a:off x="4316511" y="3192608"/>
        <a:ext cx="1754013" cy="1052408"/>
      </dsp:txXfrm>
    </dsp:sp>
    <dsp:sp modelId="{5D18652A-79B0-4EE3-AD6D-61681B8E5543}">
      <dsp:nvSpPr>
        <dsp:cNvPr id="0" name=""/>
        <dsp:cNvSpPr/>
      </dsp:nvSpPr>
      <dsp:spPr>
        <a:xfrm>
          <a:off x="6473948" y="3192608"/>
          <a:ext cx="1754013" cy="10524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48" tIns="90218" rIns="85948" bIns="90218" numCol="1" spcCol="1270" anchor="ctr" anchorCtr="0">
          <a:noAutofit/>
        </a:bodyPr>
        <a:lstStyle/>
        <a:p>
          <a:pPr marL="0" lvl="0" indent="0" algn="ctr" defTabSz="577850">
            <a:lnSpc>
              <a:spcPct val="90000"/>
            </a:lnSpc>
            <a:spcBef>
              <a:spcPct val="0"/>
            </a:spcBef>
            <a:spcAft>
              <a:spcPct val="35000"/>
            </a:spcAft>
            <a:buNone/>
          </a:pPr>
          <a:r>
            <a:rPr lang="en-US" sz="1300" kern="1200"/>
            <a:t>Fast, scalable, and truly zero-shot across diverse environments</a:t>
          </a:r>
        </a:p>
      </dsp:txBody>
      <dsp:txXfrm>
        <a:off x="6473948" y="3192608"/>
        <a:ext cx="1754013" cy="10524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993B7-0CDC-4321-9999-74987C17CCDA}">
      <dsp:nvSpPr>
        <dsp:cNvPr id="0" name=""/>
        <dsp:cNvSpPr/>
      </dsp:nvSpPr>
      <dsp:spPr>
        <a:xfrm>
          <a:off x="0" y="1464"/>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05294-5D71-4421-9518-67577C53FF7E}">
      <dsp:nvSpPr>
        <dsp:cNvPr id="0" name=""/>
        <dsp:cNvSpPr/>
      </dsp:nvSpPr>
      <dsp:spPr>
        <a:xfrm>
          <a:off x="188719" y="141834"/>
          <a:ext cx="343126" cy="3431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9D50E0-27D5-434D-BB6C-5DB5F17ED065}">
      <dsp:nvSpPr>
        <dsp:cNvPr id="0" name=""/>
        <dsp:cNvSpPr/>
      </dsp:nvSpPr>
      <dsp:spPr>
        <a:xfrm>
          <a:off x="720566" y="1464"/>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Input image is </a:t>
          </a:r>
          <a:r>
            <a:rPr lang="en-US" sz="1900" kern="1200" dirty="0" err="1"/>
            <a:t>downsampled</a:t>
          </a:r>
          <a:r>
            <a:rPr lang="en-US" sz="1900" kern="1200" dirty="0"/>
            <a:t> into 384, 768, and 1536 scales.</a:t>
          </a:r>
        </a:p>
      </dsp:txBody>
      <dsp:txXfrm>
        <a:off x="720566" y="1464"/>
        <a:ext cx="7509033" cy="623866"/>
      </dsp:txXfrm>
    </dsp:sp>
    <dsp:sp modelId="{52B1352C-695D-43E8-80BE-5C5060870FCA}">
      <dsp:nvSpPr>
        <dsp:cNvPr id="0" name=""/>
        <dsp:cNvSpPr/>
      </dsp:nvSpPr>
      <dsp:spPr>
        <a:xfrm>
          <a:off x="0" y="781297"/>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625CD7-9302-40ED-AEF1-DA0F34A42544}">
      <dsp:nvSpPr>
        <dsp:cNvPr id="0" name=""/>
        <dsp:cNvSpPr/>
      </dsp:nvSpPr>
      <dsp:spPr>
        <a:xfrm>
          <a:off x="188719" y="921667"/>
          <a:ext cx="343126" cy="3431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2730D4-1C7B-4909-9BEB-74B80331380E}">
      <dsp:nvSpPr>
        <dsp:cNvPr id="0" name=""/>
        <dsp:cNvSpPr/>
      </dsp:nvSpPr>
      <dsp:spPr>
        <a:xfrm>
          <a:off x="720566" y="781297"/>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Overlapping 384×384 patches are extracted.</a:t>
          </a:r>
        </a:p>
      </dsp:txBody>
      <dsp:txXfrm>
        <a:off x="720566" y="781297"/>
        <a:ext cx="7509033" cy="623866"/>
      </dsp:txXfrm>
    </dsp:sp>
    <dsp:sp modelId="{5782DFC7-2ADB-42DF-A718-0F521C9D2627}">
      <dsp:nvSpPr>
        <dsp:cNvPr id="0" name=""/>
        <dsp:cNvSpPr/>
      </dsp:nvSpPr>
      <dsp:spPr>
        <a:xfrm>
          <a:off x="0" y="1561131"/>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DBFCFF-EEA3-489F-9C92-F5A0531D6828}">
      <dsp:nvSpPr>
        <dsp:cNvPr id="0" name=""/>
        <dsp:cNvSpPr/>
      </dsp:nvSpPr>
      <dsp:spPr>
        <a:xfrm>
          <a:off x="188719" y="1701501"/>
          <a:ext cx="343126" cy="3431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C442FB-3D67-439B-B449-071C98D39751}">
      <dsp:nvSpPr>
        <dsp:cNvPr id="0" name=""/>
        <dsp:cNvSpPr/>
      </dsp:nvSpPr>
      <dsp:spPr>
        <a:xfrm>
          <a:off x="720566" y="1561131"/>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Each patch is passed through a shared </a:t>
          </a:r>
          <a:r>
            <a:rPr lang="en-US" sz="1900" kern="1200" dirty="0" err="1"/>
            <a:t>ViT</a:t>
          </a:r>
          <a:r>
            <a:rPr lang="en-US" sz="1900" kern="1200" dirty="0"/>
            <a:t> Patch Encoder.</a:t>
          </a:r>
        </a:p>
      </dsp:txBody>
      <dsp:txXfrm>
        <a:off x="720566" y="1561131"/>
        <a:ext cx="7509033" cy="623866"/>
      </dsp:txXfrm>
    </dsp:sp>
    <dsp:sp modelId="{17CF346E-6424-4B73-BACE-7F78CED65007}">
      <dsp:nvSpPr>
        <dsp:cNvPr id="0" name=""/>
        <dsp:cNvSpPr/>
      </dsp:nvSpPr>
      <dsp:spPr>
        <a:xfrm>
          <a:off x="0" y="2340964"/>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9F06B-9627-4EE2-A3BF-43FB68F2D937}">
      <dsp:nvSpPr>
        <dsp:cNvPr id="0" name=""/>
        <dsp:cNvSpPr/>
      </dsp:nvSpPr>
      <dsp:spPr>
        <a:xfrm>
          <a:off x="188719" y="2481334"/>
          <a:ext cx="343126" cy="3431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106086-E508-44DB-BA55-5BE2239FB477}">
      <dsp:nvSpPr>
        <dsp:cNvPr id="0" name=""/>
        <dsp:cNvSpPr/>
      </dsp:nvSpPr>
      <dsp:spPr>
        <a:xfrm>
          <a:off x="720566" y="2340964"/>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Global Image Encoder gives scene-wide context.</a:t>
          </a:r>
        </a:p>
      </dsp:txBody>
      <dsp:txXfrm>
        <a:off x="720566" y="2340964"/>
        <a:ext cx="7509033" cy="623866"/>
      </dsp:txXfrm>
    </dsp:sp>
    <dsp:sp modelId="{5BAC672B-3351-4183-A4C8-0C7879E51324}">
      <dsp:nvSpPr>
        <dsp:cNvPr id="0" name=""/>
        <dsp:cNvSpPr/>
      </dsp:nvSpPr>
      <dsp:spPr>
        <a:xfrm>
          <a:off x="0" y="3120798"/>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A28E3-853B-4FF7-B36F-3A9DA04F04B3}">
      <dsp:nvSpPr>
        <dsp:cNvPr id="0" name=""/>
        <dsp:cNvSpPr/>
      </dsp:nvSpPr>
      <dsp:spPr>
        <a:xfrm>
          <a:off x="188719" y="3261168"/>
          <a:ext cx="343126" cy="3431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F9A78E-304F-4662-A812-4B3D2BC1CBD3}">
      <dsp:nvSpPr>
        <dsp:cNvPr id="0" name=""/>
        <dsp:cNvSpPr/>
      </dsp:nvSpPr>
      <dsp:spPr>
        <a:xfrm>
          <a:off x="720566" y="3120798"/>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DPT Decoder fuses all features into a sharp 1536² depth map.</a:t>
          </a:r>
        </a:p>
      </dsp:txBody>
      <dsp:txXfrm>
        <a:off x="720566" y="3120798"/>
        <a:ext cx="7509033" cy="623866"/>
      </dsp:txXfrm>
    </dsp:sp>
    <dsp:sp modelId="{EE32D672-946D-4E38-B944-7A563B219160}">
      <dsp:nvSpPr>
        <dsp:cNvPr id="0" name=""/>
        <dsp:cNvSpPr/>
      </dsp:nvSpPr>
      <dsp:spPr>
        <a:xfrm>
          <a:off x="0" y="3900632"/>
          <a:ext cx="8229600" cy="62386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A00E1-328F-4D93-8AB2-078E2C401A34}">
      <dsp:nvSpPr>
        <dsp:cNvPr id="0" name=""/>
        <dsp:cNvSpPr/>
      </dsp:nvSpPr>
      <dsp:spPr>
        <a:xfrm>
          <a:off x="188719" y="4041002"/>
          <a:ext cx="343126" cy="3431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A8D3D-A7D3-4E13-8E25-010F9E6EDE44}">
      <dsp:nvSpPr>
        <dsp:cNvPr id="0" name=""/>
        <dsp:cNvSpPr/>
      </dsp:nvSpPr>
      <dsp:spPr>
        <a:xfrm>
          <a:off x="720566" y="3900632"/>
          <a:ext cx="7509033" cy="62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26" tIns="66026" rIns="66026" bIns="66026" numCol="1" spcCol="1270" anchor="ctr" anchorCtr="0">
          <a:noAutofit/>
        </a:bodyPr>
        <a:lstStyle/>
        <a:p>
          <a:pPr marL="0" lvl="0" indent="0" algn="l" defTabSz="844550">
            <a:lnSpc>
              <a:spcPct val="100000"/>
            </a:lnSpc>
            <a:spcBef>
              <a:spcPct val="0"/>
            </a:spcBef>
            <a:spcAft>
              <a:spcPct val="35000"/>
            </a:spcAft>
            <a:buNone/>
          </a:pPr>
          <a:r>
            <a:rPr lang="en-US" sz="1900" kern="1200" dirty="0"/>
            <a:t>Focal Length Head predicts field of view from image.</a:t>
          </a:r>
        </a:p>
      </dsp:txBody>
      <dsp:txXfrm>
        <a:off x="720566" y="3900632"/>
        <a:ext cx="7509033" cy="6238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185B8-930D-4B6B-AE17-D49395C4461F}">
      <dsp:nvSpPr>
        <dsp:cNvPr id="0" name=""/>
        <dsp:cNvSpPr/>
      </dsp:nvSpPr>
      <dsp:spPr>
        <a:xfrm>
          <a:off x="0" y="464646"/>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Multiple loss functions ensure both depth accuracy and edge sharpness:</a:t>
          </a:r>
          <a:endParaRPr lang="en-US" sz="2100" kern="1200"/>
        </a:p>
      </dsp:txBody>
      <dsp:txXfrm>
        <a:off x="24588" y="489234"/>
        <a:ext cx="8180424" cy="454509"/>
      </dsp:txXfrm>
    </dsp:sp>
    <dsp:sp modelId="{F46D4259-D028-4E8E-BA30-7842B7B5436C}">
      <dsp:nvSpPr>
        <dsp:cNvPr id="0" name=""/>
        <dsp:cNvSpPr/>
      </dsp:nvSpPr>
      <dsp:spPr>
        <a:xfrm>
          <a:off x="0" y="1028811"/>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L1 loss on inverse depth (for metric datasets)</a:t>
          </a:r>
          <a:endParaRPr lang="en-US" sz="2100" kern="1200"/>
        </a:p>
      </dsp:txBody>
      <dsp:txXfrm>
        <a:off x="24588" y="1053399"/>
        <a:ext cx="8180424" cy="454509"/>
      </dsp:txXfrm>
    </dsp:sp>
    <dsp:sp modelId="{4CD58FB1-C091-43A5-961E-D47A94A41D59}">
      <dsp:nvSpPr>
        <dsp:cNvPr id="0" name=""/>
        <dsp:cNvSpPr/>
      </dsp:nvSpPr>
      <dsp:spPr>
        <a:xfrm>
          <a:off x="0" y="1532496"/>
          <a:ext cx="8229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t>Removes top 20% highest-error pixels (to avoid noisy depth points).</a:t>
          </a:r>
          <a:endParaRPr lang="en-US" sz="1600" kern="1200"/>
        </a:p>
      </dsp:txBody>
      <dsp:txXfrm>
        <a:off x="0" y="1532496"/>
        <a:ext cx="8229600" cy="347760"/>
      </dsp:txXfrm>
    </dsp:sp>
    <dsp:sp modelId="{DC070B04-C4C9-4F94-B72D-AE522DECE604}">
      <dsp:nvSpPr>
        <dsp:cNvPr id="0" name=""/>
        <dsp:cNvSpPr/>
      </dsp:nvSpPr>
      <dsp:spPr>
        <a:xfrm>
          <a:off x="0" y="1880256"/>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Scale-invariant loss (for relative-depth datasets)</a:t>
          </a:r>
          <a:endParaRPr lang="en-US" sz="2100" kern="1200"/>
        </a:p>
      </dsp:txBody>
      <dsp:txXfrm>
        <a:off x="24588" y="1904844"/>
        <a:ext cx="8180424" cy="454509"/>
      </dsp:txXfrm>
    </dsp:sp>
    <dsp:sp modelId="{9CA68A60-2E46-49EB-8EF2-BD6F2AE1DD8C}">
      <dsp:nvSpPr>
        <dsp:cNvPr id="0" name=""/>
        <dsp:cNvSpPr/>
      </dsp:nvSpPr>
      <dsp:spPr>
        <a:xfrm>
          <a:off x="0" y="2383941"/>
          <a:ext cx="8229600"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t>Aligns depth maps without absolute scale.</a:t>
          </a:r>
          <a:endParaRPr lang="en-US" sz="1600" kern="1200"/>
        </a:p>
      </dsp:txBody>
      <dsp:txXfrm>
        <a:off x="0" y="2383941"/>
        <a:ext cx="8229600" cy="347760"/>
      </dsp:txXfrm>
    </dsp:sp>
    <dsp:sp modelId="{E0AB4D92-3A50-4378-8990-AE0469C03A7D}">
      <dsp:nvSpPr>
        <dsp:cNvPr id="0" name=""/>
        <dsp:cNvSpPr/>
      </dsp:nvSpPr>
      <dsp:spPr>
        <a:xfrm>
          <a:off x="0" y="2731701"/>
          <a:ext cx="8229600" cy="5036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a:t>Gradient losses (sharp edges!)</a:t>
          </a:r>
          <a:endParaRPr lang="en-US" sz="2100" kern="1200"/>
        </a:p>
      </dsp:txBody>
      <dsp:txXfrm>
        <a:off x="24588" y="2756289"/>
        <a:ext cx="8180424" cy="454509"/>
      </dsp:txXfrm>
    </dsp:sp>
    <dsp:sp modelId="{B4BB81C3-A268-4DE5-918A-657566B31E2F}">
      <dsp:nvSpPr>
        <dsp:cNvPr id="0" name=""/>
        <dsp:cNvSpPr/>
      </dsp:nvSpPr>
      <dsp:spPr>
        <a:xfrm>
          <a:off x="0" y="3235386"/>
          <a:ext cx="8229600" cy="825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IN" sz="1600" kern="1200"/>
            <a:t>Mean Absolute Gradient Error (MAGE): Forces sharp changes in depth at edges.</a:t>
          </a:r>
          <a:endParaRPr lang="en-US" sz="1600" kern="1200"/>
        </a:p>
        <a:p>
          <a:pPr marL="171450" lvl="1" indent="-171450" algn="l" defTabSz="711200">
            <a:lnSpc>
              <a:spcPct val="90000"/>
            </a:lnSpc>
            <a:spcBef>
              <a:spcPct val="0"/>
            </a:spcBef>
            <a:spcAft>
              <a:spcPct val="20000"/>
            </a:spcAft>
            <a:buChar char="•"/>
          </a:pPr>
          <a:r>
            <a:rPr lang="en-IN" sz="1600" kern="1200"/>
            <a:t>Mean Absolute Laplacian Error (MALE): Preserves thin objects &amp; fine details.</a:t>
          </a:r>
          <a:endParaRPr lang="en-US" sz="1600" kern="1200"/>
        </a:p>
        <a:p>
          <a:pPr marL="171450" lvl="1" indent="-171450" algn="l" defTabSz="711200">
            <a:lnSpc>
              <a:spcPct val="90000"/>
            </a:lnSpc>
            <a:spcBef>
              <a:spcPct val="0"/>
            </a:spcBef>
            <a:spcAft>
              <a:spcPct val="20000"/>
            </a:spcAft>
            <a:buChar char="•"/>
          </a:pPr>
          <a:r>
            <a:rPr lang="en-IN" sz="1600" kern="1200"/>
            <a:t>Mean Squared Gradient Error (MSGE): Helps prevent over-smoothing.</a:t>
          </a:r>
          <a:endParaRPr lang="en-US" sz="1600" kern="1200"/>
        </a:p>
      </dsp:txBody>
      <dsp:txXfrm>
        <a:off x="0" y="3235386"/>
        <a:ext cx="8229600" cy="825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CD6FF-E873-4E57-81EF-C42A523F54B4}">
      <dsp:nvSpPr>
        <dsp:cNvPr id="0" name=""/>
        <dsp:cNvSpPr/>
      </dsp:nvSpPr>
      <dsp:spPr>
        <a:xfrm>
          <a:off x="0" y="92046"/>
          <a:ext cx="82296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t>Stage 1: General Depth Learning</a:t>
          </a:r>
          <a:endParaRPr lang="en-US" sz="2600" kern="1200"/>
        </a:p>
      </dsp:txBody>
      <dsp:txXfrm>
        <a:off x="30442" y="122488"/>
        <a:ext cx="8168716" cy="562726"/>
      </dsp:txXfrm>
    </dsp:sp>
    <dsp:sp modelId="{81FBE03E-5114-4972-9495-AE08820A69BF}">
      <dsp:nvSpPr>
        <dsp:cNvPr id="0" name=""/>
        <dsp:cNvSpPr/>
      </dsp:nvSpPr>
      <dsp:spPr>
        <a:xfrm>
          <a:off x="0" y="715656"/>
          <a:ext cx="8229600" cy="172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Training on both real and synthetic datasets.</a:t>
          </a:r>
          <a:endParaRPr lang="en-US" sz="2000" kern="1200"/>
        </a:p>
        <a:p>
          <a:pPr marL="228600" lvl="1" indent="-228600" algn="l" defTabSz="889000">
            <a:lnSpc>
              <a:spcPct val="90000"/>
            </a:lnSpc>
            <a:spcBef>
              <a:spcPct val="0"/>
            </a:spcBef>
            <a:spcAft>
              <a:spcPct val="20000"/>
            </a:spcAft>
            <a:buChar char="•"/>
          </a:pPr>
          <a:r>
            <a:rPr lang="en-IN" sz="2000" kern="1200"/>
            <a:t>Focuses on coarse depth structure using:</a:t>
          </a:r>
          <a:endParaRPr lang="en-US" sz="2000" kern="1200"/>
        </a:p>
        <a:p>
          <a:pPr marL="457200" lvl="2" indent="-228600" algn="l" defTabSz="889000">
            <a:lnSpc>
              <a:spcPct val="90000"/>
            </a:lnSpc>
            <a:spcBef>
              <a:spcPct val="0"/>
            </a:spcBef>
            <a:spcAft>
              <a:spcPct val="20000"/>
            </a:spcAft>
            <a:buChar char="•"/>
          </a:pPr>
          <a:r>
            <a:rPr lang="en-IN" sz="2000" kern="1200"/>
            <a:t>L1 depth loss for metric data.</a:t>
          </a:r>
          <a:endParaRPr lang="en-US" sz="2000" kern="1200"/>
        </a:p>
        <a:p>
          <a:pPr marL="457200" lvl="2" indent="-228600" algn="l" defTabSz="889000">
            <a:lnSpc>
              <a:spcPct val="90000"/>
            </a:lnSpc>
            <a:spcBef>
              <a:spcPct val="0"/>
            </a:spcBef>
            <a:spcAft>
              <a:spcPct val="20000"/>
            </a:spcAft>
            <a:buChar char="•"/>
          </a:pPr>
          <a:r>
            <a:rPr lang="en-IN" sz="2000" kern="1200"/>
            <a:t>Scale-invariant loss for non-metric data.</a:t>
          </a:r>
          <a:endParaRPr lang="en-US" sz="2000" kern="1200"/>
        </a:p>
        <a:p>
          <a:pPr marL="457200" lvl="2" indent="-228600" algn="l" defTabSz="889000">
            <a:lnSpc>
              <a:spcPct val="90000"/>
            </a:lnSpc>
            <a:spcBef>
              <a:spcPct val="0"/>
            </a:spcBef>
            <a:spcAft>
              <a:spcPct val="20000"/>
            </a:spcAft>
            <a:buChar char="•"/>
          </a:pPr>
          <a:r>
            <a:rPr lang="en-IN" sz="2000" kern="1200"/>
            <a:t>Gradient loss only on synthetic data (real data has noisy edges).</a:t>
          </a:r>
          <a:endParaRPr lang="en-US" sz="2000" kern="1200"/>
        </a:p>
      </dsp:txBody>
      <dsp:txXfrm>
        <a:off x="0" y="715656"/>
        <a:ext cx="8229600" cy="1722240"/>
      </dsp:txXfrm>
    </dsp:sp>
    <dsp:sp modelId="{B09BD0A1-71FE-4031-A4D2-2FB2B625DEEB}">
      <dsp:nvSpPr>
        <dsp:cNvPr id="0" name=""/>
        <dsp:cNvSpPr/>
      </dsp:nvSpPr>
      <dsp:spPr>
        <a:xfrm>
          <a:off x="0" y="2437896"/>
          <a:ext cx="8229600" cy="6236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1" kern="1200"/>
            <a:t>Stage 2: Fine-Tuning for Sharp Edges</a:t>
          </a:r>
          <a:endParaRPr lang="en-US" sz="2600" kern="1200"/>
        </a:p>
      </dsp:txBody>
      <dsp:txXfrm>
        <a:off x="30442" y="2468338"/>
        <a:ext cx="8168716" cy="562726"/>
      </dsp:txXfrm>
    </dsp:sp>
    <dsp:sp modelId="{F3236708-DE19-4FE1-8D97-1DAEC7FFDA48}">
      <dsp:nvSpPr>
        <dsp:cNvPr id="0" name=""/>
        <dsp:cNvSpPr/>
      </dsp:nvSpPr>
      <dsp:spPr>
        <a:xfrm>
          <a:off x="0" y="3061506"/>
          <a:ext cx="8229600"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Training only on synthetic datasets (where depth edges are perfect).</a:t>
          </a:r>
          <a:endParaRPr lang="en-US" sz="2000" kern="1200"/>
        </a:p>
        <a:p>
          <a:pPr marL="228600" lvl="1" indent="-228600" algn="l" defTabSz="889000">
            <a:lnSpc>
              <a:spcPct val="90000"/>
            </a:lnSpc>
            <a:spcBef>
              <a:spcPct val="0"/>
            </a:spcBef>
            <a:spcAft>
              <a:spcPct val="20000"/>
            </a:spcAft>
            <a:buChar char="•"/>
          </a:pPr>
          <a:r>
            <a:rPr lang="en-IN" sz="2000" kern="1200"/>
            <a:t>Activates full gradient losses:</a:t>
          </a:r>
          <a:endParaRPr lang="en-US" sz="2000" kern="1200"/>
        </a:p>
        <a:p>
          <a:pPr marL="457200" lvl="2" indent="-228600" algn="l" defTabSz="889000">
            <a:lnSpc>
              <a:spcPct val="90000"/>
            </a:lnSpc>
            <a:spcBef>
              <a:spcPct val="0"/>
            </a:spcBef>
            <a:spcAft>
              <a:spcPct val="20000"/>
            </a:spcAft>
            <a:buChar char="•"/>
          </a:pPr>
          <a:r>
            <a:rPr lang="en-IN" sz="2000" kern="1200"/>
            <a:t>Forces model to sharpen boundaries without real-world noise.</a:t>
          </a:r>
          <a:endParaRPr lang="en-US" sz="2000" kern="1200"/>
        </a:p>
        <a:p>
          <a:pPr marL="228600" lvl="1" indent="-228600" algn="l" defTabSz="889000">
            <a:lnSpc>
              <a:spcPct val="90000"/>
            </a:lnSpc>
            <a:spcBef>
              <a:spcPct val="0"/>
            </a:spcBef>
            <a:spcAft>
              <a:spcPct val="20000"/>
            </a:spcAft>
            <a:buChar char="•"/>
          </a:pPr>
          <a:r>
            <a:rPr lang="en-IN" sz="2000" kern="1200"/>
            <a:t>Result: Crisp depth edges &amp; sharp occlusions.</a:t>
          </a:r>
          <a:endParaRPr lang="en-US" sz="2000" kern="1200"/>
        </a:p>
      </dsp:txBody>
      <dsp:txXfrm>
        <a:off x="0" y="3061506"/>
        <a:ext cx="8229600" cy="13724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59EE6-3AE4-408F-8EDF-7DB3FC3EC19B}">
      <dsp:nvSpPr>
        <dsp:cNvPr id="0" name=""/>
        <dsp:cNvSpPr/>
      </dsp:nvSpPr>
      <dsp:spPr>
        <a:xfrm>
          <a:off x="2351" y="448201"/>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21224F-16C3-49A0-B5D0-9D8B445D0E3F}">
      <dsp:nvSpPr>
        <dsp:cNvPr id="0" name=""/>
        <dsp:cNvSpPr/>
      </dsp:nvSpPr>
      <dsp:spPr>
        <a:xfrm>
          <a:off x="2351" y="184782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IN" sz="2500" kern="1200"/>
            <a:t>Real-world depth datasets:</a:t>
          </a:r>
          <a:endParaRPr lang="en-US" sz="2500" kern="1200"/>
        </a:p>
      </dsp:txBody>
      <dsp:txXfrm>
        <a:off x="2351" y="1847824"/>
        <a:ext cx="3623906" cy="543585"/>
      </dsp:txXfrm>
    </dsp:sp>
    <dsp:sp modelId="{7A45E534-7A01-41EC-9FDB-E790526735FB}">
      <dsp:nvSpPr>
        <dsp:cNvPr id="0" name=""/>
        <dsp:cNvSpPr/>
      </dsp:nvSpPr>
      <dsp:spPr>
        <a:xfrm>
          <a:off x="2351" y="2452460"/>
          <a:ext cx="3623906" cy="104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NYU Depth V2, KITTI, DDAD, ScanNet, etc.</a:t>
          </a:r>
          <a:endParaRPr lang="en-US" sz="1700" kern="1200"/>
        </a:p>
        <a:p>
          <a:pPr marL="0" lvl="0" indent="0" algn="l" defTabSz="755650">
            <a:lnSpc>
              <a:spcPct val="90000"/>
            </a:lnSpc>
            <a:spcBef>
              <a:spcPct val="0"/>
            </a:spcBef>
            <a:spcAft>
              <a:spcPct val="35000"/>
            </a:spcAft>
            <a:buNone/>
          </a:pPr>
          <a:r>
            <a:rPr lang="en-IN" sz="1700" kern="1200"/>
            <a:t>Often have noisy edges due to sensor limitations.</a:t>
          </a:r>
          <a:endParaRPr lang="en-US" sz="1700" kern="1200"/>
        </a:p>
      </dsp:txBody>
      <dsp:txXfrm>
        <a:off x="2351" y="2452460"/>
        <a:ext cx="3623906" cy="1048214"/>
      </dsp:txXfrm>
    </dsp:sp>
    <dsp:sp modelId="{6D6C1F33-B8B4-4CA3-A7A9-7B512C259DDC}">
      <dsp:nvSpPr>
        <dsp:cNvPr id="0" name=""/>
        <dsp:cNvSpPr/>
      </dsp:nvSpPr>
      <dsp:spPr>
        <a:xfrm>
          <a:off x="4260441" y="448201"/>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F2C4A6-2386-4F9A-B886-12FF6C3EF774}">
      <dsp:nvSpPr>
        <dsp:cNvPr id="0" name=""/>
        <dsp:cNvSpPr/>
      </dsp:nvSpPr>
      <dsp:spPr>
        <a:xfrm>
          <a:off x="4260441" y="184782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90000"/>
            </a:lnSpc>
            <a:spcBef>
              <a:spcPct val="0"/>
            </a:spcBef>
            <a:spcAft>
              <a:spcPct val="35000"/>
            </a:spcAft>
            <a:buNone/>
            <a:defRPr b="1"/>
          </a:pPr>
          <a:r>
            <a:rPr lang="en-IN" sz="2500" kern="1200"/>
            <a:t>Synthetic datasets:</a:t>
          </a:r>
          <a:endParaRPr lang="en-US" sz="2500" kern="1200"/>
        </a:p>
      </dsp:txBody>
      <dsp:txXfrm>
        <a:off x="4260441" y="1847824"/>
        <a:ext cx="3623906" cy="543585"/>
      </dsp:txXfrm>
    </dsp:sp>
    <dsp:sp modelId="{F9ACEF3A-79C7-4400-BB38-945044DF512D}">
      <dsp:nvSpPr>
        <dsp:cNvPr id="0" name=""/>
        <dsp:cNvSpPr/>
      </dsp:nvSpPr>
      <dsp:spPr>
        <a:xfrm>
          <a:off x="4260441" y="2452460"/>
          <a:ext cx="3623906" cy="1048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Hypersim, Virtual KITTI, UnrealStereo, etc.</a:t>
          </a:r>
          <a:endParaRPr lang="en-US" sz="1700" kern="1200"/>
        </a:p>
        <a:p>
          <a:pPr marL="0" lvl="0" indent="0" algn="l" defTabSz="755650">
            <a:lnSpc>
              <a:spcPct val="90000"/>
            </a:lnSpc>
            <a:spcBef>
              <a:spcPct val="0"/>
            </a:spcBef>
            <a:spcAft>
              <a:spcPct val="35000"/>
            </a:spcAft>
            <a:buNone/>
          </a:pPr>
          <a:r>
            <a:rPr lang="en-IN" sz="1700" kern="1200"/>
            <a:t>Perfect ground truth depth, useful for sharpening training.</a:t>
          </a:r>
          <a:endParaRPr lang="en-US" sz="1700" kern="1200"/>
        </a:p>
      </dsp:txBody>
      <dsp:txXfrm>
        <a:off x="4260441" y="2452460"/>
        <a:ext cx="3623906" cy="10482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3A4F7-8B0F-4F5E-9879-940692B15DAA}">
      <dsp:nvSpPr>
        <dsp:cNvPr id="0" name=""/>
        <dsp:cNvSpPr/>
      </dsp:nvSpPr>
      <dsp:spPr>
        <a:xfrm>
          <a:off x="0" y="531"/>
          <a:ext cx="78867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3A29B3-5996-40B2-A220-E7FD794159DC}">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9F1367-8351-4487-B588-1959A034AFB5}">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t>Depth Pro evaluated across multiple datasets in zero-shot settings.</a:t>
          </a:r>
        </a:p>
      </dsp:txBody>
      <dsp:txXfrm>
        <a:off x="1437631" y="531"/>
        <a:ext cx="6449068" cy="1244702"/>
      </dsp:txXfrm>
    </dsp:sp>
    <dsp:sp modelId="{DBF685B8-EF52-4843-A065-6965C29B1CE5}">
      <dsp:nvSpPr>
        <dsp:cNvPr id="0" name=""/>
        <dsp:cNvSpPr/>
      </dsp:nvSpPr>
      <dsp:spPr>
        <a:xfrm>
          <a:off x="0" y="1556410"/>
          <a:ext cx="78867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7A7FAF-E632-4936-8706-4B9D3900B18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4A9CF8-771A-4AC4-B0CF-B10C1F6A6389}">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t>Outperforms or matches state-of-the-art in both depth accuracy and sharp boundaries.</a:t>
          </a:r>
        </a:p>
      </dsp:txBody>
      <dsp:txXfrm>
        <a:off x="1437631" y="1556410"/>
        <a:ext cx="6449068" cy="1244702"/>
      </dsp:txXfrm>
    </dsp:sp>
    <dsp:sp modelId="{1F569419-3444-4BAF-9C9B-5F8434577CC9}">
      <dsp:nvSpPr>
        <dsp:cNvPr id="0" name=""/>
        <dsp:cNvSpPr/>
      </dsp:nvSpPr>
      <dsp:spPr>
        <a:xfrm>
          <a:off x="0" y="3112289"/>
          <a:ext cx="78867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BD4A1-8A40-4CB5-9650-41DB7084C3A0}">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C9E81E-F538-49FE-8E16-B3B9A38E6409}">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dirty="0"/>
            <a:t>Also evaluated for focal length estimation and runtime efficiency.</a:t>
          </a:r>
        </a:p>
      </dsp:txBody>
      <dsp:txXfrm>
        <a:off x="1437631" y="3112289"/>
        <a:ext cx="6449068" cy="12447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CAFF4-CEAC-4138-A4D6-7AE7286862BD}">
      <dsp:nvSpPr>
        <dsp:cNvPr id="0" name=""/>
        <dsp:cNvSpPr/>
      </dsp:nvSpPr>
      <dsp:spPr>
        <a:xfrm>
          <a:off x="0" y="673"/>
          <a:ext cx="4773168"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1FB1E-5A0F-448E-931A-86FD33EB6E6D}">
      <dsp:nvSpPr>
        <dsp:cNvPr id="0" name=""/>
        <dsp:cNvSpPr/>
      </dsp:nvSpPr>
      <dsp:spPr>
        <a:xfrm>
          <a:off x="476436" y="355047"/>
          <a:ext cx="866247" cy="8662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D1DA9C-FCF6-4041-B029-101B5695450A}">
      <dsp:nvSpPr>
        <dsp:cNvPr id="0" name=""/>
        <dsp:cNvSpPr/>
      </dsp:nvSpPr>
      <dsp:spPr>
        <a:xfrm>
          <a:off x="1819120" y="673"/>
          <a:ext cx="2954047"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dirty="0"/>
            <a:t>δ₁: % of pixels where predicted depth is within 25% of ground truth.</a:t>
          </a:r>
        </a:p>
      </dsp:txBody>
      <dsp:txXfrm>
        <a:off x="1819120" y="673"/>
        <a:ext cx="2954047" cy="1574995"/>
      </dsp:txXfrm>
    </dsp:sp>
    <dsp:sp modelId="{01BD325D-A4C8-488A-96CE-D2240CA1F9BA}">
      <dsp:nvSpPr>
        <dsp:cNvPr id="0" name=""/>
        <dsp:cNvSpPr/>
      </dsp:nvSpPr>
      <dsp:spPr>
        <a:xfrm>
          <a:off x="0" y="1969418"/>
          <a:ext cx="4773168"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EA0FE1-71E4-459A-A050-9AC33009D653}">
      <dsp:nvSpPr>
        <dsp:cNvPr id="0" name=""/>
        <dsp:cNvSpPr/>
      </dsp:nvSpPr>
      <dsp:spPr>
        <a:xfrm>
          <a:off x="476436" y="2323792"/>
          <a:ext cx="866247" cy="8662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B39232-ED18-42D3-A9C6-E937F9F48D0D}">
      <dsp:nvSpPr>
        <dsp:cNvPr id="0" name=""/>
        <dsp:cNvSpPr/>
      </dsp:nvSpPr>
      <dsp:spPr>
        <a:xfrm>
          <a:off x="1819120" y="1969418"/>
          <a:ext cx="2954047"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dirty="0"/>
            <a:t>Datasets: Booster, Middlebury, SUN RGB-D, ETH3D, </a:t>
          </a:r>
          <a:r>
            <a:rPr lang="en-US" sz="2200" kern="1200" dirty="0" err="1"/>
            <a:t>nuScenes</a:t>
          </a:r>
          <a:r>
            <a:rPr lang="en-US" sz="2200" kern="1200" dirty="0"/>
            <a:t>, Sintel.</a:t>
          </a:r>
        </a:p>
      </dsp:txBody>
      <dsp:txXfrm>
        <a:off x="1819120" y="1969418"/>
        <a:ext cx="2954047" cy="1574995"/>
      </dsp:txXfrm>
    </dsp:sp>
    <dsp:sp modelId="{4A55A399-C6D3-4FCE-8A90-36D8892B260C}">
      <dsp:nvSpPr>
        <dsp:cNvPr id="0" name=""/>
        <dsp:cNvSpPr/>
      </dsp:nvSpPr>
      <dsp:spPr>
        <a:xfrm>
          <a:off x="0" y="3938162"/>
          <a:ext cx="4773168" cy="15749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66E68-E4FF-494B-A87E-844184ECE19E}">
      <dsp:nvSpPr>
        <dsp:cNvPr id="0" name=""/>
        <dsp:cNvSpPr/>
      </dsp:nvSpPr>
      <dsp:spPr>
        <a:xfrm>
          <a:off x="476436" y="4292537"/>
          <a:ext cx="866247" cy="8662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BF0C34-C3E6-48C1-927F-7D0A3B569CDE}">
      <dsp:nvSpPr>
        <dsp:cNvPr id="0" name=""/>
        <dsp:cNvSpPr/>
      </dsp:nvSpPr>
      <dsp:spPr>
        <a:xfrm>
          <a:off x="1819120" y="3938162"/>
          <a:ext cx="2954047" cy="1574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687" tIns="166687" rIns="166687" bIns="166687" numCol="1" spcCol="1270" anchor="ctr" anchorCtr="0">
          <a:noAutofit/>
        </a:bodyPr>
        <a:lstStyle/>
        <a:p>
          <a:pPr marL="0" lvl="0" indent="0" algn="l" defTabSz="977900">
            <a:lnSpc>
              <a:spcPct val="90000"/>
            </a:lnSpc>
            <a:spcBef>
              <a:spcPct val="0"/>
            </a:spcBef>
            <a:spcAft>
              <a:spcPct val="35000"/>
            </a:spcAft>
            <a:buNone/>
          </a:pPr>
          <a:r>
            <a:rPr lang="en-US" sz="2200" kern="1200" dirty="0"/>
            <a:t>Depth Pro achieves the best average rank (2.5) across datasets.</a:t>
          </a:r>
        </a:p>
      </dsp:txBody>
      <dsp:txXfrm>
        <a:off x="1819120" y="3938162"/>
        <a:ext cx="2954047" cy="15749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895BC-F19D-44A5-995A-47555ED473CE}">
      <dsp:nvSpPr>
        <dsp:cNvPr id="0" name=""/>
        <dsp:cNvSpPr/>
      </dsp:nvSpPr>
      <dsp:spPr>
        <a:xfrm>
          <a:off x="0" y="1118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Tested on datasets with known EXIF focal lengths: FiveK, SPAQ, ZOOM, etc.</a:t>
          </a:r>
        </a:p>
      </dsp:txBody>
      <dsp:txXfrm>
        <a:off x="69908" y="81089"/>
        <a:ext cx="8089784" cy="1292264"/>
      </dsp:txXfrm>
    </dsp:sp>
    <dsp:sp modelId="{3B0FB582-3B51-498E-8197-058AE421C0FB}">
      <dsp:nvSpPr>
        <dsp:cNvPr id="0" name=""/>
        <dsp:cNvSpPr/>
      </dsp:nvSpPr>
      <dsp:spPr>
        <a:xfrm>
          <a:off x="0" y="154694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Metric: δ₅₀ and δ₂₅ – % of images with predicted focal within 25%/50% error.</a:t>
          </a:r>
        </a:p>
      </dsp:txBody>
      <dsp:txXfrm>
        <a:off x="69908" y="1616849"/>
        <a:ext cx="8089784" cy="1292264"/>
      </dsp:txXfrm>
    </dsp:sp>
    <dsp:sp modelId="{E813BD34-24FF-4B6E-9698-D39D3490D09A}">
      <dsp:nvSpPr>
        <dsp:cNvPr id="0" name=""/>
        <dsp:cNvSpPr/>
      </dsp:nvSpPr>
      <dsp:spPr>
        <a:xfrm>
          <a:off x="0" y="3082701"/>
          <a:ext cx="8229600" cy="14320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 Depth Pro: ~85–96% (δ₅₀), 65–85% (δ₂₅) – far better than prior models.</a:t>
          </a:r>
        </a:p>
      </dsp:txBody>
      <dsp:txXfrm>
        <a:off x="69908" y="3152609"/>
        <a:ext cx="8089784" cy="129226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a:t>3/31/2025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1212999818"/>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614314258"/>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3168075583"/>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a:t>3/31/2025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2614314258"/>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a:t>3/31/2025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a:t>‹#›</a:t>
            </a:fld>
            <a:endParaRPr lang="en-US"/>
          </a:p>
        </p:txBody>
      </p:sp>
    </p:spTree>
    <p:extLst>
      <p:ext uri="{BB962C8B-B14F-4D97-AF65-F5344CB8AC3E}">
        <p14:creationId xmlns:p14="http://schemas.microsoft.com/office/powerpoint/2010/main" val="727027711"/>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ransition spd="med">
    <p:pull/>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a:t>3/31/2025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64" r:id="rId1"/>
    <p:sldLayoutId id="2147483666" r:id="rId2"/>
  </p:sldLayoutIdLst>
  <p:transition spd="med">
    <p:pull/>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ebm"/><Relationship Id="rId1" Type="http://schemas.microsoft.com/office/2007/relationships/media" Target="../media/media2.webm"/><Relationship Id="rId5" Type="http://schemas.openxmlformats.org/officeDocument/2006/relationships/image" Target="../media/image29.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Camera Shutter">
            <a:extLst>
              <a:ext uri="{FF2B5EF4-FFF2-40B4-BE49-F238E27FC236}">
                <a16:creationId xmlns:a16="http://schemas.microsoft.com/office/drawing/2014/main" id="{3B784F9E-1FCE-A888-DEE0-3F85EB0BE2E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7471" r="17316" b="1"/>
          <a:stretch/>
        </p:blipFill>
        <p:spPr>
          <a:xfrm>
            <a:off x="20" y="-22"/>
            <a:ext cx="9143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84783" y="1682484"/>
            <a:ext cx="6858003" cy="3493010"/>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2599" y="643467"/>
            <a:ext cx="4089397" cy="3569242"/>
          </a:xfrm>
        </p:spPr>
        <p:txBody>
          <a:bodyPr anchor="t">
            <a:normAutofit/>
          </a:bodyPr>
          <a:lstStyle/>
          <a:p>
            <a:pPr algn="l"/>
            <a:r>
              <a:rPr lang="en-US" sz="4200">
                <a:solidFill>
                  <a:srgbClr val="FFFFFF"/>
                </a:solidFill>
              </a:rPr>
              <a:t>Depth Pro – Zero-Shot Metric Monocular Depth Estimation</a:t>
            </a:r>
          </a:p>
        </p:txBody>
      </p:sp>
      <p:sp>
        <p:nvSpPr>
          <p:cNvPr id="3" name="Subtitle 2"/>
          <p:cNvSpPr>
            <a:spLocks noGrp="1"/>
          </p:cNvSpPr>
          <p:nvPr>
            <p:ph type="subTitle" idx="1"/>
          </p:nvPr>
        </p:nvSpPr>
        <p:spPr>
          <a:xfrm>
            <a:off x="482599" y="4551037"/>
            <a:ext cx="4087109" cy="1578054"/>
          </a:xfrm>
        </p:spPr>
        <p:txBody>
          <a:bodyPr anchor="b">
            <a:normAutofit/>
          </a:bodyPr>
          <a:lstStyle/>
          <a:p>
            <a:pPr algn="l">
              <a:lnSpc>
                <a:spcPct val="90000"/>
              </a:lnSpc>
            </a:pPr>
            <a:r>
              <a:rPr lang="en-US" sz="2200" dirty="0">
                <a:solidFill>
                  <a:srgbClr val="FFFFFF"/>
                </a:solidFill>
              </a:rPr>
              <a:t>Presented by </a:t>
            </a:r>
          </a:p>
          <a:p>
            <a:pPr algn="l">
              <a:lnSpc>
                <a:spcPct val="90000"/>
              </a:lnSpc>
            </a:pPr>
            <a:r>
              <a:rPr lang="en-US" sz="2200" dirty="0">
                <a:solidFill>
                  <a:srgbClr val="FFFFFF"/>
                </a:solidFill>
              </a:rPr>
              <a:t>Ashwin Pawar</a:t>
            </a:r>
          </a:p>
          <a:p>
            <a:pPr algn="l">
              <a:lnSpc>
                <a:spcPct val="90000"/>
              </a:lnSpc>
            </a:pPr>
            <a:r>
              <a:rPr lang="en-US" sz="2200" dirty="0">
                <a:solidFill>
                  <a:srgbClr val="FFFFFF"/>
                </a:solidFill>
              </a:rPr>
              <a:t>Bharath </a:t>
            </a:r>
            <a:r>
              <a:rPr lang="en-US" sz="2200" dirty="0" err="1">
                <a:solidFill>
                  <a:srgbClr val="FFFFFF"/>
                </a:solidFill>
              </a:rPr>
              <a:t>Bandlamudi</a:t>
            </a:r>
            <a:endParaRPr lang="en-US" sz="2200" dirty="0">
              <a:solidFill>
                <a:srgbClr val="FFFFFF"/>
              </a:solidFill>
            </a:endParaRPr>
          </a:p>
          <a:p>
            <a:pPr algn="l">
              <a:lnSpc>
                <a:spcPct val="90000"/>
              </a:lnSpc>
            </a:pPr>
            <a:r>
              <a:rPr lang="en-US" sz="2200" dirty="0">
                <a:solidFill>
                  <a:srgbClr val="FFFFFF"/>
                </a:solidFill>
              </a:rPr>
              <a:t>Puneeth Chowdary Anantha </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797890" y="2511887"/>
            <a:ext cx="6858003" cy="1834218"/>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728BE1-463F-468F-0D1B-A8293DB7DF30}"/>
              </a:ext>
            </a:extLst>
          </p:cNvPr>
          <p:cNvPicPr>
            <a:picLocks noChangeAspect="1"/>
          </p:cNvPicPr>
          <p:nvPr/>
        </p:nvPicPr>
        <p:blipFill>
          <a:blip r:embed="rId2"/>
          <a:srcRect r="2481" b="-3"/>
          <a:stretch/>
        </p:blipFill>
        <p:spPr>
          <a:xfrm>
            <a:off x="406409" y="3635587"/>
            <a:ext cx="3880832" cy="2905170"/>
          </a:xfrm>
          <a:prstGeom prst="rect">
            <a:avLst/>
          </a:prstGeom>
        </p:spPr>
      </p:pic>
      <p:sp>
        <p:nvSpPr>
          <p:cNvPr id="32" name="Rectangle 31">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7710" y="0"/>
            <a:ext cx="6858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6630ED-4DA7-16F3-1E73-83BBA2A0BA62}"/>
              </a:ext>
            </a:extLst>
          </p:cNvPr>
          <p:cNvPicPr>
            <a:picLocks noChangeAspect="1"/>
          </p:cNvPicPr>
          <p:nvPr/>
        </p:nvPicPr>
        <p:blipFill>
          <a:blip r:embed="rId3"/>
          <a:srcRect r="22" b="1"/>
          <a:stretch/>
        </p:blipFill>
        <p:spPr>
          <a:xfrm>
            <a:off x="460713" y="317243"/>
            <a:ext cx="3834446" cy="2857261"/>
          </a:xfrm>
          <a:prstGeom prst="rect">
            <a:avLst/>
          </a:prstGeom>
        </p:spPr>
      </p:pic>
      <p:sp>
        <p:nvSpPr>
          <p:cNvPr id="33" name="Rectangle 3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9140" y="3383280"/>
            <a:ext cx="459486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2A4C2E-7513-FEA9-85D6-1BCDBB627AF0}"/>
              </a:ext>
            </a:extLst>
          </p:cNvPr>
          <p:cNvPicPr>
            <a:picLocks noChangeAspect="1"/>
          </p:cNvPicPr>
          <p:nvPr/>
        </p:nvPicPr>
        <p:blipFill>
          <a:blip r:embed="rId4"/>
          <a:srcRect l="687" r="2800" b="1"/>
          <a:stretch/>
        </p:blipFill>
        <p:spPr>
          <a:xfrm>
            <a:off x="4804423" y="317243"/>
            <a:ext cx="3687649" cy="2760560"/>
          </a:xfrm>
          <a:prstGeom prst="rect">
            <a:avLst/>
          </a:prstGeom>
        </p:spPr>
      </p:pic>
      <p:pic>
        <p:nvPicPr>
          <p:cNvPr id="11" name="Picture 10">
            <a:extLst>
              <a:ext uri="{FF2B5EF4-FFF2-40B4-BE49-F238E27FC236}">
                <a16:creationId xmlns:a16="http://schemas.microsoft.com/office/drawing/2014/main" id="{F5423D47-8662-7467-0BF7-C3368E1EE97B}"/>
              </a:ext>
            </a:extLst>
          </p:cNvPr>
          <p:cNvPicPr>
            <a:picLocks noChangeAspect="1"/>
          </p:cNvPicPr>
          <p:nvPr/>
        </p:nvPicPr>
        <p:blipFill>
          <a:blip r:embed="rId5"/>
          <a:srcRect l="2034" r="-2" b="-2"/>
          <a:stretch/>
        </p:blipFill>
        <p:spPr>
          <a:xfrm>
            <a:off x="4795911" y="3631096"/>
            <a:ext cx="3704674" cy="2760560"/>
          </a:xfrm>
          <a:prstGeom prst="rect">
            <a:avLst/>
          </a:prstGeom>
        </p:spPr>
      </p:pic>
    </p:spTree>
    <p:extLst>
      <p:ext uri="{BB962C8B-B14F-4D97-AF65-F5344CB8AC3E}">
        <p14:creationId xmlns:p14="http://schemas.microsoft.com/office/powerpoint/2010/main" val="377933783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4DF67-54C4-0EC0-6497-245F46766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303D7-87EE-1214-3188-E7C255743123}"/>
              </a:ext>
            </a:extLst>
          </p:cNvPr>
          <p:cNvSpPr>
            <a:spLocks noGrp="1"/>
          </p:cNvSpPr>
          <p:nvPr>
            <p:ph type="title"/>
          </p:nvPr>
        </p:nvSpPr>
        <p:spPr/>
        <p:txBody>
          <a:bodyPr>
            <a:normAutofit fontScale="90000"/>
          </a:bodyPr>
          <a:lstStyle/>
          <a:p>
            <a:r>
              <a:rPr lang="en-US"/>
              <a:t>Loss Functions – Ensuring Accurate Depth</a:t>
            </a:r>
            <a:endParaRPr lang="en-US" dirty="0"/>
          </a:p>
        </p:txBody>
      </p:sp>
      <p:graphicFrame>
        <p:nvGraphicFramePr>
          <p:cNvPr id="5" name="Content Placeholder 2">
            <a:extLst>
              <a:ext uri="{FF2B5EF4-FFF2-40B4-BE49-F238E27FC236}">
                <a16:creationId xmlns:a16="http://schemas.microsoft.com/office/drawing/2014/main" id="{FA578C00-B30C-5D2A-2400-FD8F8D0AD2FC}"/>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849940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1747B-852A-D024-CBE9-8DDF22A6F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FF45CA-78AB-C9BA-5E89-F8BC39A95346}"/>
              </a:ext>
            </a:extLst>
          </p:cNvPr>
          <p:cNvSpPr>
            <a:spLocks noGrp="1"/>
          </p:cNvSpPr>
          <p:nvPr>
            <p:ph type="title"/>
          </p:nvPr>
        </p:nvSpPr>
        <p:spPr/>
        <p:txBody>
          <a:bodyPr>
            <a:normAutofit fontScale="90000"/>
          </a:bodyPr>
          <a:lstStyle/>
          <a:p>
            <a:r>
              <a:rPr lang="en-US" dirty="0"/>
              <a:t>Loss Functions – Ensuring Accurate Depth</a:t>
            </a:r>
            <a:endParaRPr dirty="0"/>
          </a:p>
        </p:txBody>
      </p:sp>
      <p:sp>
        <p:nvSpPr>
          <p:cNvPr id="3" name="Content Placeholder 2">
            <a:extLst>
              <a:ext uri="{FF2B5EF4-FFF2-40B4-BE49-F238E27FC236}">
                <a16:creationId xmlns:a16="http://schemas.microsoft.com/office/drawing/2014/main" id="{0F957C89-9B06-1366-6D56-FE5221706734}"/>
              </a:ext>
            </a:extLst>
          </p:cNvPr>
          <p:cNvSpPr>
            <a:spLocks noGrp="1"/>
          </p:cNvSpPr>
          <p:nvPr>
            <p:ph idx="1"/>
          </p:nvPr>
        </p:nvSpPr>
        <p:spPr/>
        <p:txBody>
          <a:bodyPr>
            <a:noAutofit/>
          </a:bodyPr>
          <a:lstStyle/>
          <a:p>
            <a:r>
              <a:rPr lang="en-IN" sz="2200" b="1" dirty="0"/>
              <a:t>L1 loss on inverse depth (for metric datasets)</a:t>
            </a:r>
          </a:p>
          <a:p>
            <a:pPr marL="0" indent="0">
              <a:buNone/>
            </a:pPr>
            <a:endParaRPr lang="en-IN" sz="2200" b="1" dirty="0"/>
          </a:p>
          <a:p>
            <a:pPr marL="0" indent="0">
              <a:buNone/>
            </a:pPr>
            <a:endParaRPr lang="en-IN" sz="2200" b="1" dirty="0"/>
          </a:p>
          <a:p>
            <a:pPr marL="0" indent="0">
              <a:buNone/>
            </a:pPr>
            <a:endParaRPr lang="en-IN" sz="2200" b="1" dirty="0"/>
          </a:p>
          <a:p>
            <a:pPr marL="0" indent="0">
              <a:buNone/>
            </a:pPr>
            <a:endParaRPr lang="en-IN" sz="2200" b="1" dirty="0"/>
          </a:p>
          <a:p>
            <a:r>
              <a:rPr lang="en-IN" sz="2200" b="1" dirty="0"/>
              <a:t>Scale-invariant loss (for relative-depth datasets)</a:t>
            </a:r>
          </a:p>
          <a:p>
            <a:r>
              <a:rPr lang="en-IN" sz="2200" b="1" dirty="0"/>
              <a:t>Gradient losses (sharp edges!)</a:t>
            </a:r>
          </a:p>
          <a:p>
            <a:endParaRPr lang="en-IN" sz="2200" b="1" dirty="0"/>
          </a:p>
        </p:txBody>
      </p:sp>
      <p:pic>
        <p:nvPicPr>
          <p:cNvPr id="5" name="Picture 4">
            <a:extLst>
              <a:ext uri="{FF2B5EF4-FFF2-40B4-BE49-F238E27FC236}">
                <a16:creationId xmlns:a16="http://schemas.microsoft.com/office/drawing/2014/main" id="{221B74B3-2E27-FB27-DDA0-F200B0A3C907}"/>
              </a:ext>
            </a:extLst>
          </p:cNvPr>
          <p:cNvPicPr>
            <a:picLocks noChangeAspect="1"/>
          </p:cNvPicPr>
          <p:nvPr/>
        </p:nvPicPr>
        <p:blipFill>
          <a:blip r:embed="rId2"/>
          <a:stretch>
            <a:fillRect/>
          </a:stretch>
        </p:blipFill>
        <p:spPr>
          <a:xfrm>
            <a:off x="2395710" y="2057621"/>
            <a:ext cx="3712497" cy="1581691"/>
          </a:xfrm>
          <a:prstGeom prst="rect">
            <a:avLst/>
          </a:prstGeom>
        </p:spPr>
      </p:pic>
      <p:pic>
        <p:nvPicPr>
          <p:cNvPr id="7" name="Picture 6">
            <a:extLst>
              <a:ext uri="{FF2B5EF4-FFF2-40B4-BE49-F238E27FC236}">
                <a16:creationId xmlns:a16="http://schemas.microsoft.com/office/drawing/2014/main" id="{1EC489D4-BED0-095C-7E1D-EE9E365E96A8}"/>
              </a:ext>
            </a:extLst>
          </p:cNvPr>
          <p:cNvPicPr>
            <a:picLocks noChangeAspect="1"/>
          </p:cNvPicPr>
          <p:nvPr/>
        </p:nvPicPr>
        <p:blipFill>
          <a:blip r:embed="rId3"/>
          <a:stretch>
            <a:fillRect/>
          </a:stretch>
        </p:blipFill>
        <p:spPr>
          <a:xfrm>
            <a:off x="2276824" y="4394587"/>
            <a:ext cx="4066548" cy="881501"/>
          </a:xfrm>
          <a:prstGeom prst="rect">
            <a:avLst/>
          </a:prstGeom>
        </p:spPr>
      </p:pic>
      <p:pic>
        <p:nvPicPr>
          <p:cNvPr id="9" name="Picture 8">
            <a:extLst>
              <a:ext uri="{FF2B5EF4-FFF2-40B4-BE49-F238E27FC236}">
                <a16:creationId xmlns:a16="http://schemas.microsoft.com/office/drawing/2014/main" id="{B89E745E-6C3A-4231-FCEC-F9B3779BE217}"/>
              </a:ext>
            </a:extLst>
          </p:cNvPr>
          <p:cNvPicPr>
            <a:picLocks noChangeAspect="1"/>
          </p:cNvPicPr>
          <p:nvPr/>
        </p:nvPicPr>
        <p:blipFill>
          <a:blip r:embed="rId4"/>
          <a:stretch>
            <a:fillRect/>
          </a:stretch>
        </p:blipFill>
        <p:spPr>
          <a:xfrm>
            <a:off x="1439773" y="5340398"/>
            <a:ext cx="5740649" cy="1511097"/>
          </a:xfrm>
          <a:prstGeom prst="rect">
            <a:avLst/>
          </a:prstGeom>
        </p:spPr>
      </p:pic>
    </p:spTree>
    <p:extLst>
      <p:ext uri="{BB962C8B-B14F-4D97-AF65-F5344CB8AC3E}">
        <p14:creationId xmlns:p14="http://schemas.microsoft.com/office/powerpoint/2010/main" val="379586809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AA080-CC88-0E2B-8E05-EBDAFA30D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2F344-B552-C72E-B2AD-C4508BF48E77}"/>
              </a:ext>
            </a:extLst>
          </p:cNvPr>
          <p:cNvSpPr>
            <a:spLocks noGrp="1"/>
          </p:cNvSpPr>
          <p:nvPr>
            <p:ph type="title"/>
          </p:nvPr>
        </p:nvSpPr>
        <p:spPr/>
        <p:txBody>
          <a:bodyPr>
            <a:normAutofit/>
          </a:bodyPr>
          <a:lstStyle/>
          <a:p>
            <a:r>
              <a:rPr lang="en-IN" dirty="0"/>
              <a:t>Two-Stage Training Curriculum</a:t>
            </a:r>
            <a:endParaRPr dirty="0"/>
          </a:p>
        </p:txBody>
      </p:sp>
      <p:graphicFrame>
        <p:nvGraphicFramePr>
          <p:cNvPr id="5" name="Content Placeholder 2">
            <a:extLst>
              <a:ext uri="{FF2B5EF4-FFF2-40B4-BE49-F238E27FC236}">
                <a16:creationId xmlns:a16="http://schemas.microsoft.com/office/drawing/2014/main" id="{ED3116EE-088B-CA96-CF2A-7F456CE1024F}"/>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25076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se 2: Captured at 100 cm from the bottom of  tobox interior showing the metric depth accuracy estimated for each pixel or surface by monocular metric depth estimation like Depth Pro, got decent results">
            <a:extLst>
              <a:ext uri="{FF2B5EF4-FFF2-40B4-BE49-F238E27FC236}">
                <a16:creationId xmlns:a16="http://schemas.microsoft.com/office/drawing/2014/main" id="{8E40E0AD-319C-D40C-08FA-903E63D98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584" y="171451"/>
            <a:ext cx="3831336" cy="2155127"/>
          </a:xfrm>
          <a:prstGeom prst="rect">
            <a:avLst/>
          </a:prstGeom>
          <a:noFill/>
          <a:extLst>
            <a:ext uri="{909E8E84-426E-40DD-AFC4-6F175D3DCCD1}">
              <a14:hiddenFill xmlns:a14="http://schemas.microsoft.com/office/drawing/2010/main">
                <a:solidFill>
                  <a:srgbClr val="FFFFFF"/>
                </a:solidFill>
              </a14:hiddenFill>
            </a:ext>
          </a:extLst>
        </p:spPr>
      </p:pic>
      <p:pic>
        <p:nvPicPr>
          <p:cNvPr id="5" name="Depth-Pro-Metric-Depth-Estimation-in-Metre-Cardboard-Testcase1-Monocular-metric-depth-output-video">
            <a:hlinkClick r:id="" action="ppaction://media"/>
            <a:extLst>
              <a:ext uri="{FF2B5EF4-FFF2-40B4-BE49-F238E27FC236}">
                <a16:creationId xmlns:a16="http://schemas.microsoft.com/office/drawing/2014/main" id="{29892B80-05EF-793D-9AED-F534F71B30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7834" y="2375219"/>
            <a:ext cx="6908657" cy="4255541"/>
          </a:xfrm>
          <a:prstGeom prst="rect">
            <a:avLst/>
          </a:prstGeom>
        </p:spPr>
      </p:pic>
    </p:spTree>
    <p:extLst>
      <p:ext uri="{BB962C8B-B14F-4D97-AF65-F5344CB8AC3E}">
        <p14:creationId xmlns:p14="http://schemas.microsoft.com/office/powerpoint/2010/main" val="343698396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5F626E-AE31-49B7-124F-FFF003250EC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8C105-4A92-15FC-F6BC-3CF9C44704B9}"/>
              </a:ext>
            </a:extLst>
          </p:cNvPr>
          <p:cNvSpPr>
            <a:spLocks noGrp="1"/>
          </p:cNvSpPr>
          <p:nvPr>
            <p:ph type="title"/>
          </p:nvPr>
        </p:nvSpPr>
        <p:spPr>
          <a:xfrm>
            <a:off x="628650" y="365125"/>
            <a:ext cx="7886700" cy="1325563"/>
          </a:xfrm>
        </p:spPr>
        <p:txBody>
          <a:bodyPr>
            <a:normAutofit/>
          </a:bodyPr>
          <a:lstStyle/>
          <a:p>
            <a:r>
              <a:rPr lang="en-IN" sz="4700"/>
              <a:t>Data Used – Real &amp; Synthetic</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D130736-5CD2-A314-2605-3CE1B5E22761}"/>
              </a:ext>
            </a:extLst>
          </p:cNvPr>
          <p:cNvGraphicFramePr>
            <a:graphicFrameLocks noGrp="1"/>
          </p:cNvGraphicFramePr>
          <p:nvPr>
            <p:ph idx="1"/>
            <p:extLst>
              <p:ext uri="{D42A27DB-BD31-4B8C-83A1-F6EECF244321}">
                <p14:modId xmlns:p14="http://schemas.microsoft.com/office/powerpoint/2010/main" val="3744658302"/>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7862848"/>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IN" sz="4100"/>
              <a:t>Experiments and Results – Overview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B7F74C4-A894-3974-FFCC-35AD9FC549EB}"/>
              </a:ext>
            </a:extLst>
          </p:cNvPr>
          <p:cNvGraphicFramePr>
            <a:graphicFrameLocks noGrp="1"/>
          </p:cNvGraphicFramePr>
          <p:nvPr>
            <p:ph idx="1"/>
            <p:extLst>
              <p:ext uri="{D42A27DB-BD31-4B8C-83A1-F6EECF244321}">
                <p14:modId xmlns:p14="http://schemas.microsoft.com/office/powerpoint/2010/main" val="2769667062"/>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6344" y="1161288"/>
            <a:ext cx="2702052" cy="4526280"/>
          </a:xfrm>
        </p:spPr>
        <p:txBody>
          <a:bodyPr>
            <a:normAutofit/>
          </a:bodyPr>
          <a:lstStyle/>
          <a:p>
            <a:r>
              <a:rPr lang="en-IN" sz="3500"/>
              <a:t>Zero-Shot Metric Depth Accuracy</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F4B7CAFE-86DB-6F89-748D-5C2AB5F88DBB}"/>
              </a:ext>
            </a:extLst>
          </p:cNvPr>
          <p:cNvGraphicFramePr>
            <a:graphicFrameLocks noGrp="1"/>
          </p:cNvGraphicFramePr>
          <p:nvPr>
            <p:ph idx="1"/>
            <p:extLst>
              <p:ext uri="{D42A27DB-BD31-4B8C-83A1-F6EECF244321}">
                <p14:modId xmlns:p14="http://schemas.microsoft.com/office/powerpoint/2010/main" val="1364414933"/>
              </p:ext>
            </p:extLst>
          </p:nvPr>
        </p:nvGraphicFramePr>
        <p:xfrm>
          <a:off x="3977640" y="676656"/>
          <a:ext cx="4773168"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9160" y="457201"/>
            <a:ext cx="8182230" cy="1832654"/>
          </a:xfrm>
        </p:spPr>
        <p:txBody>
          <a:bodyPr vert="horz" lIns="91440" tIns="45720" rIns="91440" bIns="45720" rtlCol="0" anchor="b">
            <a:normAutofit/>
          </a:bodyPr>
          <a:lstStyle/>
          <a:p>
            <a:pPr defTabSz="914400">
              <a:lnSpc>
                <a:spcPct val="90000"/>
              </a:lnSpc>
            </a:pPr>
            <a:r>
              <a:rPr lang="en-US" sz="5700" kern="1200">
                <a:solidFill>
                  <a:schemeClr val="tx1"/>
                </a:solidFill>
                <a:latin typeface="+mj-lt"/>
                <a:ea typeface="+mj-ea"/>
                <a:cs typeface="+mj-cs"/>
              </a:rPr>
              <a:t>Table: Metric Depth Accuracy</a:t>
            </a:r>
          </a:p>
        </p:txBody>
      </p:sp>
      <p:sp>
        <p:nvSpPr>
          <p:cNvPr id="10"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2343912"/>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epth_accuracy_table.png"/>
          <p:cNvPicPr>
            <a:picLocks noChangeAspect="1"/>
          </p:cNvPicPr>
          <p:nvPr/>
        </p:nvPicPr>
        <p:blipFill>
          <a:blip r:embed="rId2"/>
          <a:stretch>
            <a:fillRect/>
          </a:stretch>
        </p:blipFill>
        <p:spPr>
          <a:xfrm>
            <a:off x="240030" y="3592925"/>
            <a:ext cx="8661654" cy="2165413"/>
          </a:xfrm>
          <a:prstGeom prst="rect">
            <a:avLst/>
          </a:prstGeom>
        </p:spPr>
      </p:pic>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4027"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9184" y="859536"/>
            <a:ext cx="3624602" cy="1243584"/>
          </a:xfrm>
        </p:spPr>
        <p:txBody>
          <a:bodyPr>
            <a:normAutofit/>
          </a:bodyPr>
          <a:lstStyle/>
          <a:p>
            <a:r>
              <a:rPr lang="en-IN" sz="3000"/>
              <a:t>Zero-Shot Boundary Accuracy</a:t>
            </a:r>
          </a:p>
        </p:txBody>
      </p:sp>
      <p:sp>
        <p:nvSpPr>
          <p:cNvPr id="38" name="Rectangle 3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185062"/>
            <a:ext cx="373761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29184" y="2512611"/>
            <a:ext cx="3624602" cy="3664351"/>
          </a:xfrm>
        </p:spPr>
        <p:txBody>
          <a:bodyPr>
            <a:normAutofit/>
          </a:bodyPr>
          <a:lstStyle/>
          <a:p>
            <a:r>
              <a:rPr lang="en-US" sz="1600"/>
              <a:t>Datasets: Sintel, Spring, iBims-1, AM-2k, P3M, DIS.</a:t>
            </a:r>
          </a:p>
          <a:p>
            <a:r>
              <a:rPr lang="en-US" sz="1600"/>
              <a:t>Metrics: F1 score and Recall for edge alignment.</a:t>
            </a:r>
          </a:p>
          <a:p>
            <a:r>
              <a:rPr lang="en-US" sz="1600"/>
              <a:t>Depth Pro achieves the highest scores across almost all benchmarks.</a:t>
            </a:r>
          </a:p>
          <a:p>
            <a:r>
              <a:rPr lang="en-US" sz="1600"/>
              <a:t>Example: AM-2k Recall: Depth Pro – 17.3%, others ~6–10%.</a:t>
            </a:r>
          </a:p>
          <a:p>
            <a:endParaRPr lang="en-US" sz="1600"/>
          </a:p>
        </p:txBody>
      </p:sp>
      <p:pic>
        <p:nvPicPr>
          <p:cNvPr id="5" name="Picture 4">
            <a:extLst>
              <a:ext uri="{FF2B5EF4-FFF2-40B4-BE49-F238E27FC236}">
                <a16:creationId xmlns:a16="http://schemas.microsoft.com/office/drawing/2014/main" id="{1BCE1705-D153-74BC-7FE1-686B580EFA76}"/>
              </a:ext>
            </a:extLst>
          </p:cNvPr>
          <p:cNvPicPr>
            <a:picLocks noChangeAspect="1"/>
          </p:cNvPicPr>
          <p:nvPr/>
        </p:nvPicPr>
        <p:blipFill>
          <a:blip r:embed="rId2"/>
          <a:stretch>
            <a:fillRect/>
          </a:stretch>
        </p:blipFill>
        <p:spPr>
          <a:xfrm>
            <a:off x="4195305" y="1246438"/>
            <a:ext cx="4627857" cy="2383346"/>
          </a:xfrm>
          <a:prstGeom prst="rect">
            <a:avLst/>
          </a:prstGeom>
        </p:spPr>
      </p:pic>
      <p:pic>
        <p:nvPicPr>
          <p:cNvPr id="7" name="Picture 6">
            <a:extLst>
              <a:ext uri="{FF2B5EF4-FFF2-40B4-BE49-F238E27FC236}">
                <a16:creationId xmlns:a16="http://schemas.microsoft.com/office/drawing/2014/main" id="{A43214C2-82E5-D015-C7B6-127E7E1238E4}"/>
              </a:ext>
            </a:extLst>
          </p:cNvPr>
          <p:cNvPicPr>
            <a:picLocks noChangeAspect="1"/>
          </p:cNvPicPr>
          <p:nvPr/>
        </p:nvPicPr>
        <p:blipFill>
          <a:blip r:embed="rId3"/>
          <a:stretch>
            <a:fillRect/>
          </a:stretch>
        </p:blipFill>
        <p:spPr>
          <a:xfrm>
            <a:off x="4178612" y="4000482"/>
            <a:ext cx="4636204" cy="1611080"/>
          </a:xfrm>
          <a:prstGeom prst="rect">
            <a:avLst/>
          </a:prstGeom>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0699" y="687480"/>
            <a:ext cx="5605629" cy="994172"/>
          </a:xfrm>
        </p:spPr>
        <p:txBody>
          <a:bodyPr>
            <a:normAutofit/>
          </a:bodyPr>
          <a:lstStyle/>
          <a:p>
            <a:r>
              <a:rPr lang="en-IN" sz="3850"/>
              <a:t>Abstract</a:t>
            </a:r>
          </a:p>
        </p:txBody>
      </p:sp>
      <p:sp>
        <p:nvSpPr>
          <p:cNvPr id="3" name="Content Placeholder 2"/>
          <p:cNvSpPr>
            <a:spLocks noGrp="1"/>
          </p:cNvSpPr>
          <p:nvPr>
            <p:ph idx="1"/>
          </p:nvPr>
        </p:nvSpPr>
        <p:spPr>
          <a:xfrm>
            <a:off x="852321" y="2227943"/>
            <a:ext cx="5033221" cy="3788227"/>
          </a:xfrm>
        </p:spPr>
        <p:txBody>
          <a:bodyPr anchor="ctr">
            <a:normAutofit/>
          </a:bodyPr>
          <a:lstStyle/>
          <a:p>
            <a:pPr>
              <a:lnSpc>
                <a:spcPct val="90000"/>
              </a:lnSpc>
            </a:pPr>
            <a:r>
              <a:rPr lang="en-US" sz="2100"/>
              <a:t>Depth Pro is a foundation model for zero-shot metric monocular depth estimation. It predicts high-resolution, sharp depth maps with absolute scale from a single image—no camera intrinsics needed. Running in 0.3 seconds on a 2.25 MP image, it combines a multi-scale vision transformer, real+synthetic training, edge-aware loss functions, and a novel boundary accuracy metric. It also estimates focal length and is open-sourced for the community.</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9435"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9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Graphic 6" descr="Camera">
            <a:extLst>
              <a:ext uri="{FF2B5EF4-FFF2-40B4-BE49-F238E27FC236}">
                <a16:creationId xmlns:a16="http://schemas.microsoft.com/office/drawing/2014/main" id="{256BE949-9D57-574C-F1D8-EF13B76343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4964" y="2865141"/>
            <a:ext cx="1143455" cy="1143455"/>
          </a:xfrm>
          <a:prstGeom prst="rect">
            <a:avLst/>
          </a:prstGeom>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Focal Length Estimation Results</a:t>
            </a:r>
          </a:p>
        </p:txBody>
      </p:sp>
      <p:graphicFrame>
        <p:nvGraphicFramePr>
          <p:cNvPr id="5" name="Content Placeholder 2">
            <a:extLst>
              <a:ext uri="{FF2B5EF4-FFF2-40B4-BE49-F238E27FC236}">
                <a16:creationId xmlns:a16="http://schemas.microsoft.com/office/drawing/2014/main" id="{BE6EF43D-97B7-F384-470C-C85A52416438}"/>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Runtime and Efficiency</a:t>
            </a:r>
          </a:p>
        </p:txBody>
      </p:sp>
      <p:graphicFrame>
        <p:nvGraphicFramePr>
          <p:cNvPr id="5" name="Content Placeholder 2">
            <a:extLst>
              <a:ext uri="{FF2B5EF4-FFF2-40B4-BE49-F238E27FC236}">
                <a16:creationId xmlns:a16="http://schemas.microsoft.com/office/drawing/2014/main" id="{EF581D0B-A1CE-232E-2829-4627B345B0F8}"/>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 and Limitations</a:t>
            </a:r>
          </a:p>
        </p:txBody>
      </p:sp>
      <p:graphicFrame>
        <p:nvGraphicFramePr>
          <p:cNvPr id="5" name="Content Placeholder 2">
            <a:extLst>
              <a:ext uri="{FF2B5EF4-FFF2-40B4-BE49-F238E27FC236}">
                <a16:creationId xmlns:a16="http://schemas.microsoft.com/office/drawing/2014/main" id="{48462D31-706D-B40F-38D9-204C6ED87092}"/>
              </a:ext>
            </a:extLst>
          </p:cNvPr>
          <p:cNvGraphicFramePr>
            <a:graphicFrameLocks noGrp="1"/>
          </p:cNvGraphicFramePr>
          <p:nvPr>
            <p:ph idx="1"/>
            <p:extLst>
              <p:ext uri="{D42A27DB-BD31-4B8C-83A1-F6EECF244321}">
                <p14:modId xmlns:p14="http://schemas.microsoft.com/office/powerpoint/2010/main" val="250759022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E68339-1B90-44F9-BCC4-4600A6E24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D153CF5-9515-C8FD-F300-F387EC894B00}"/>
              </a:ext>
            </a:extLst>
          </p:cNvPr>
          <p:cNvSpPr>
            <a:spLocks noGrp="1"/>
          </p:cNvSpPr>
          <p:nvPr>
            <p:ph type="title"/>
          </p:nvPr>
        </p:nvSpPr>
        <p:spPr>
          <a:xfrm>
            <a:off x="1144284" y="2400475"/>
            <a:ext cx="6856716" cy="2068222"/>
          </a:xfrm>
        </p:spPr>
        <p:txBody>
          <a:bodyPr vert="horz" lIns="91440" tIns="45720" rIns="91440" bIns="45720" rtlCol="0" anchor="b">
            <a:normAutofit/>
          </a:bodyPr>
          <a:lstStyle/>
          <a:p>
            <a:pPr defTabSz="914400">
              <a:lnSpc>
                <a:spcPct val="90000"/>
              </a:lnSpc>
            </a:pPr>
            <a:r>
              <a:rPr lang="en-US" sz="4500" kern="1200" dirty="0">
                <a:solidFill>
                  <a:schemeClr val="tx1"/>
                </a:solidFill>
                <a:latin typeface="+mj-lt"/>
                <a:ea typeface="+mj-ea"/>
                <a:cs typeface="+mj-cs"/>
              </a:rPr>
              <a:t>Thank You!</a:t>
            </a:r>
          </a:p>
        </p:txBody>
      </p:sp>
      <p:pic>
        <p:nvPicPr>
          <p:cNvPr id="7" name="Graphic 6" descr="Handshake">
            <a:extLst>
              <a:ext uri="{FF2B5EF4-FFF2-40B4-BE49-F238E27FC236}">
                <a16:creationId xmlns:a16="http://schemas.microsoft.com/office/drawing/2014/main" id="{74077BB1-1503-D0C8-F7EB-6145EC2E0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68552" y="1268120"/>
            <a:ext cx="806895" cy="806895"/>
          </a:xfrm>
          <a:prstGeom prst="rect">
            <a:avLst/>
          </a:prstGeom>
        </p:spPr>
      </p:pic>
    </p:spTree>
    <p:extLst>
      <p:ext uri="{BB962C8B-B14F-4D97-AF65-F5344CB8AC3E}">
        <p14:creationId xmlns:p14="http://schemas.microsoft.com/office/powerpoint/2010/main" val="218760755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graphicFrame>
        <p:nvGraphicFramePr>
          <p:cNvPr id="5" name="Content Placeholder 2">
            <a:extLst>
              <a:ext uri="{FF2B5EF4-FFF2-40B4-BE49-F238E27FC236}">
                <a16:creationId xmlns:a16="http://schemas.microsoft.com/office/drawing/2014/main" id="{05030258-126D-5311-75E2-97ED7A51D14D}"/>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shot 2025-03-24 at 5.20.48 AM.png"/>
          <p:cNvPicPr>
            <a:picLocks noChangeAspect="1"/>
          </p:cNvPicPr>
          <p:nvPr/>
        </p:nvPicPr>
        <p:blipFill>
          <a:blip r:embed="rId2"/>
          <a:stretch>
            <a:fillRect/>
          </a:stretch>
        </p:blipFill>
        <p:spPr>
          <a:xfrm>
            <a:off x="509273" y="320040"/>
            <a:ext cx="3779767" cy="3927031"/>
          </a:xfrm>
          <a:prstGeom prst="rect">
            <a:avLst/>
          </a:prstGeom>
        </p:spPr>
      </p:pic>
      <p:pic>
        <p:nvPicPr>
          <p:cNvPr id="4" name="Picture 3" descr="A graph of numbers and colored dots&#10;&#10;Description automatically generated with medium confidence">
            <a:extLst>
              <a:ext uri="{FF2B5EF4-FFF2-40B4-BE49-F238E27FC236}">
                <a16:creationId xmlns:a16="http://schemas.microsoft.com/office/drawing/2014/main" id="{44112071-8434-5B97-B726-7988797639D8}"/>
              </a:ext>
            </a:extLst>
          </p:cNvPr>
          <p:cNvPicPr>
            <a:picLocks noChangeAspect="1"/>
          </p:cNvPicPr>
          <p:nvPr/>
        </p:nvPicPr>
        <p:blipFill>
          <a:blip r:embed="rId3"/>
          <a:stretch>
            <a:fillRect/>
          </a:stretch>
        </p:blipFill>
        <p:spPr>
          <a:xfrm>
            <a:off x="4690872" y="1298747"/>
            <a:ext cx="4103370" cy="1969617"/>
          </a:xfrm>
          <a:prstGeom prst="rect">
            <a:avLst/>
          </a:prstGeom>
        </p:spPr>
      </p:pic>
      <p:sp>
        <p:nvSpPr>
          <p:cNvPr id="15"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58668" y="529485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638C3CF-DA52-A1A6-DA77-6C6D945AB373}"/>
              </a:ext>
            </a:extLst>
          </p:cNvPr>
          <p:cNvSpPr txBox="1"/>
          <p:nvPr/>
        </p:nvSpPr>
        <p:spPr>
          <a:xfrm>
            <a:off x="4000499" y="4440365"/>
            <a:ext cx="4661153" cy="1722691"/>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r>
              <a:rPr lang="en-US" sz="1900" b="0" i="0">
                <a:effectLst/>
              </a:rPr>
              <a:t>Boundary recall versus runtime. Depth Pro outperforms prior work by a multiplicative factor in boundary accuracy while being orders of magnitude faster than works focusing on fine-grained predictions</a:t>
            </a:r>
            <a:endParaRPr lang="en-US" sz="1900"/>
          </a:p>
          <a:p>
            <a:pPr indent="-228600" defTabSz="914400">
              <a:lnSpc>
                <a:spcPct val="90000"/>
              </a:lnSpc>
              <a:spcAft>
                <a:spcPts val="600"/>
              </a:spcAft>
              <a:buFont typeface="Arial" panose="020B0604020202020204" pitchFamily="34" charset="0"/>
              <a:buChar char="•"/>
            </a:pPr>
            <a:endParaRPr lang="en-US" sz="190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Related Work: Zero-shot Depth</a:t>
            </a:r>
          </a:p>
        </p:txBody>
      </p:sp>
      <p:graphicFrame>
        <p:nvGraphicFramePr>
          <p:cNvPr id="5" name="Content Placeholder 2">
            <a:extLst>
              <a:ext uri="{FF2B5EF4-FFF2-40B4-BE49-F238E27FC236}">
                <a16:creationId xmlns:a16="http://schemas.microsoft.com/office/drawing/2014/main" id="{3D985467-4726-593D-17E7-F66BA47054F3}"/>
              </a:ext>
            </a:extLst>
          </p:cNvPr>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vert="horz" lIns="91440" tIns="45720" rIns="91440" bIns="45720" rtlCol="0" anchor="ctr">
            <a:normAutofit/>
          </a:bodyPr>
          <a:lstStyle/>
          <a:p>
            <a:pPr algn="l" defTabSz="914400">
              <a:lnSpc>
                <a:spcPct val="90000"/>
              </a:lnSpc>
            </a:pPr>
            <a:r>
              <a:rPr lang="en-US" sz="3300" kern="1200">
                <a:solidFill>
                  <a:schemeClr val="tx1"/>
                </a:solidFill>
                <a:latin typeface="+mj-lt"/>
                <a:ea typeface="+mj-ea"/>
                <a:cs typeface="+mj-cs"/>
              </a:rPr>
              <a:t>Methods: Network Overview</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9C20F8D-C411-D24E-2B0F-2A0FD30A9F92}"/>
              </a:ext>
            </a:extLst>
          </p:cNvPr>
          <p:cNvSpPr txBox="1"/>
          <p:nvPr/>
        </p:nvSpPr>
        <p:spPr>
          <a:xfrm>
            <a:off x="3490721" y="502920"/>
            <a:ext cx="5170932" cy="1463040"/>
          </a:xfrm>
          <a:prstGeom prst="rect">
            <a:avLst/>
          </a:prstGeom>
        </p:spPr>
        <p:txBody>
          <a:bodyPr vert="horz" lIns="91440" tIns="45720" rIns="91440" bIns="45720" rtlCol="0" anchor="ctr">
            <a:noAutofit/>
          </a:bodyPr>
          <a:lstStyle/>
          <a:p>
            <a:pPr indent="-228600" defTabSz="914400">
              <a:lnSpc>
                <a:spcPct val="90000"/>
              </a:lnSpc>
              <a:spcAft>
                <a:spcPts val="600"/>
              </a:spcAft>
              <a:buFont typeface="Arial" panose="020B0604020202020204" pitchFamily="34" charset="0"/>
              <a:buChar char="•"/>
            </a:pPr>
            <a:r>
              <a:rPr lang="en-US" b="0" i="0" dirty="0">
                <a:effectLst/>
              </a:rPr>
              <a:t>Depth Pro architecture primarily involves four main components:</a:t>
            </a:r>
          </a:p>
          <a:p>
            <a:pPr indent="-228600" defTabSz="914400">
              <a:lnSpc>
                <a:spcPct val="90000"/>
              </a:lnSpc>
              <a:spcAft>
                <a:spcPts val="600"/>
              </a:spcAft>
              <a:buFont typeface="Arial" panose="020B0604020202020204" pitchFamily="34" charset="0"/>
              <a:buChar char="•"/>
            </a:pPr>
            <a:r>
              <a:rPr lang="en-US" b="1" i="0" dirty="0">
                <a:effectLst/>
              </a:rPr>
              <a:t>Image Encoder</a:t>
            </a:r>
            <a:endParaRPr lang="en-US" b="0" i="0" dirty="0">
              <a:effectLst/>
            </a:endParaRPr>
          </a:p>
          <a:p>
            <a:pPr indent="-228600" defTabSz="914400">
              <a:lnSpc>
                <a:spcPct val="90000"/>
              </a:lnSpc>
              <a:spcAft>
                <a:spcPts val="600"/>
              </a:spcAft>
              <a:buFont typeface="Arial" panose="020B0604020202020204" pitchFamily="34" charset="0"/>
              <a:buChar char="•"/>
            </a:pPr>
            <a:r>
              <a:rPr lang="en-US" b="1" i="0" dirty="0">
                <a:effectLst/>
              </a:rPr>
              <a:t>Patch Encoder</a:t>
            </a:r>
            <a:endParaRPr lang="en-US" b="0" i="0" dirty="0">
              <a:effectLst/>
            </a:endParaRPr>
          </a:p>
          <a:p>
            <a:pPr indent="-228600" defTabSz="914400">
              <a:lnSpc>
                <a:spcPct val="90000"/>
              </a:lnSpc>
              <a:spcAft>
                <a:spcPts val="600"/>
              </a:spcAft>
              <a:buFont typeface="Arial" panose="020B0604020202020204" pitchFamily="34" charset="0"/>
              <a:buChar char="•"/>
            </a:pPr>
            <a:r>
              <a:rPr lang="en-US" b="1" i="0" dirty="0">
                <a:effectLst/>
              </a:rPr>
              <a:t>DPT Decoder </a:t>
            </a:r>
            <a:endParaRPr lang="en-US" b="0" i="0" dirty="0">
              <a:effectLst/>
            </a:endParaRPr>
          </a:p>
          <a:p>
            <a:pPr indent="-228600" defTabSz="914400">
              <a:lnSpc>
                <a:spcPct val="90000"/>
              </a:lnSpc>
              <a:spcAft>
                <a:spcPts val="600"/>
              </a:spcAft>
              <a:buFont typeface="Arial" panose="020B0604020202020204" pitchFamily="34" charset="0"/>
              <a:buChar char="•"/>
            </a:pPr>
            <a:r>
              <a:rPr lang="en-US" b="1" i="0" dirty="0">
                <a:effectLst/>
              </a:rPr>
              <a:t>Focal length Head</a:t>
            </a:r>
            <a:endParaRPr lang="en-US" b="0" i="0" dirty="0">
              <a:effectLst/>
            </a:endParaRPr>
          </a:p>
        </p:txBody>
      </p:sp>
      <p:pic>
        <p:nvPicPr>
          <p:cNvPr id="4" name="Content Placeholder 3">
            <a:extLst>
              <a:ext uri="{FF2B5EF4-FFF2-40B4-BE49-F238E27FC236}">
                <a16:creationId xmlns:a16="http://schemas.microsoft.com/office/drawing/2014/main" id="{DEAF7DCA-CB0B-474B-1CCD-C3EA251C535B}"/>
              </a:ext>
            </a:extLst>
          </p:cNvPr>
          <p:cNvPicPr>
            <a:picLocks noGrp="1" noChangeAspect="1"/>
          </p:cNvPicPr>
          <p:nvPr>
            <p:ph idx="1"/>
          </p:nvPr>
        </p:nvPicPr>
        <p:blipFill>
          <a:blip r:embed="rId2"/>
          <a:stretch>
            <a:fillRect/>
          </a:stretch>
        </p:blipFill>
        <p:spPr>
          <a:xfrm>
            <a:off x="473202" y="2407740"/>
            <a:ext cx="8188452" cy="3725743"/>
          </a:xfrm>
          <a:prstGeom prst="rect">
            <a:avLst/>
          </a:prstGeom>
        </p:spPr>
      </p:pic>
    </p:spTree>
    <p:extLst>
      <p:ext uri="{BB962C8B-B14F-4D97-AF65-F5344CB8AC3E}">
        <p14:creationId xmlns:p14="http://schemas.microsoft.com/office/powerpoint/2010/main" val="177798233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Methods: Network Overview</a:t>
            </a:r>
          </a:p>
        </p:txBody>
      </p:sp>
      <p:graphicFrame>
        <p:nvGraphicFramePr>
          <p:cNvPr id="5" name="Content Placeholder 2">
            <a:extLst>
              <a:ext uri="{FF2B5EF4-FFF2-40B4-BE49-F238E27FC236}">
                <a16:creationId xmlns:a16="http://schemas.microsoft.com/office/drawing/2014/main" id="{822F3F6E-BCEC-EFBB-299B-860593D88B76}"/>
              </a:ext>
            </a:extLst>
          </p:cNvPr>
          <p:cNvGraphicFramePr>
            <a:graphicFrameLocks noGrp="1"/>
          </p:cNvGraphicFramePr>
          <p:nvPr>
            <p:ph idx="1"/>
            <p:extLst>
              <p:ext uri="{D42A27DB-BD31-4B8C-83A1-F6EECF244321}">
                <p14:modId xmlns:p14="http://schemas.microsoft.com/office/powerpoint/2010/main" val="390488085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6CA0B6-8413-3BEA-3FEC-F982F723468D}"/>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AA37B9-D501-83DB-12A2-3F1038A700D2}"/>
              </a:ext>
            </a:extLst>
          </p:cNvPr>
          <p:cNvSpPr>
            <a:spLocks noGrp="1"/>
          </p:cNvSpPr>
          <p:nvPr>
            <p:ph type="title"/>
          </p:nvPr>
        </p:nvSpPr>
        <p:spPr>
          <a:xfrm>
            <a:off x="571350" y="762001"/>
            <a:ext cx="4000647" cy="1708242"/>
          </a:xfrm>
        </p:spPr>
        <p:txBody>
          <a:bodyPr anchor="ctr">
            <a:normAutofit/>
          </a:bodyPr>
          <a:lstStyle/>
          <a:p>
            <a:pPr>
              <a:lnSpc>
                <a:spcPct val="90000"/>
              </a:lnSpc>
            </a:pPr>
            <a:r>
              <a:rPr lang="en-US" sz="3000"/>
              <a:t>Sharp Monocular Depth Estimation – Loss Functions &amp; Training</a:t>
            </a:r>
          </a:p>
        </p:txBody>
      </p:sp>
      <p:sp>
        <p:nvSpPr>
          <p:cNvPr id="3" name="Content Placeholder 2">
            <a:extLst>
              <a:ext uri="{FF2B5EF4-FFF2-40B4-BE49-F238E27FC236}">
                <a16:creationId xmlns:a16="http://schemas.microsoft.com/office/drawing/2014/main" id="{CEF6A200-3C07-27F8-0458-099DFB0DC1B7}"/>
              </a:ext>
            </a:extLst>
          </p:cNvPr>
          <p:cNvSpPr>
            <a:spLocks noGrp="1"/>
          </p:cNvSpPr>
          <p:nvPr>
            <p:ph idx="1"/>
          </p:nvPr>
        </p:nvSpPr>
        <p:spPr>
          <a:xfrm>
            <a:off x="571350" y="2470244"/>
            <a:ext cx="4000647" cy="3769835"/>
          </a:xfrm>
        </p:spPr>
        <p:txBody>
          <a:bodyPr anchor="ctr">
            <a:normAutofit/>
          </a:bodyPr>
          <a:lstStyle/>
          <a:p>
            <a:pPr marL="0" indent="0">
              <a:buNone/>
            </a:pPr>
            <a:r>
              <a:rPr lang="en-US" sz="1700"/>
              <a:t>Goal: Train Depth Pro to predict sharp, accurate depth maps with real-world metric scale and clear object edges.</a:t>
            </a:r>
          </a:p>
          <a:p>
            <a:endParaRPr lang="en-US" sz="1700"/>
          </a:p>
          <a:p>
            <a:pPr marL="0" indent="0">
              <a:buNone/>
            </a:pPr>
            <a:r>
              <a:rPr lang="en-US" sz="1700"/>
              <a:t>Challenges:</a:t>
            </a:r>
          </a:p>
          <a:p>
            <a:r>
              <a:rPr lang="en-US" sz="1700"/>
              <a:t>Most depth models blur object boundaries.</a:t>
            </a:r>
          </a:p>
          <a:p>
            <a:r>
              <a:rPr lang="en-US" sz="1700"/>
              <a:t>Real-world depth datasets have errors &amp; missing values.</a:t>
            </a:r>
          </a:p>
          <a:p>
            <a:r>
              <a:rPr lang="en-US" sz="1700"/>
              <a:t>Training requires a mix of real and synthetic data.</a:t>
            </a:r>
          </a:p>
        </p:txBody>
      </p:sp>
      <p:pic>
        <p:nvPicPr>
          <p:cNvPr id="5" name="Picture 4" descr="Colorful pins connected with a thread">
            <a:extLst>
              <a:ext uri="{FF2B5EF4-FFF2-40B4-BE49-F238E27FC236}">
                <a16:creationId xmlns:a16="http://schemas.microsoft.com/office/drawing/2014/main" id="{42A0E706-3A38-827E-8296-7B654308D075}"/>
              </a:ext>
            </a:extLst>
          </p:cNvPr>
          <p:cNvPicPr>
            <a:picLocks noChangeAspect="1"/>
          </p:cNvPicPr>
          <p:nvPr/>
        </p:nvPicPr>
        <p:blipFill>
          <a:blip r:embed="rId2"/>
          <a:srcRect l="21682" r="39440"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541393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9EC7C0-405E-97DE-E70B-5C088B42E8C8}"/>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9849CC-7C72-FC01-E908-CD5ED221DCC4}"/>
              </a:ext>
            </a:extLst>
          </p:cNvPr>
          <p:cNvSpPr>
            <a:spLocks noGrp="1"/>
          </p:cNvSpPr>
          <p:nvPr>
            <p:ph type="title"/>
          </p:nvPr>
        </p:nvSpPr>
        <p:spPr>
          <a:xfrm>
            <a:off x="473202" y="640823"/>
            <a:ext cx="2564892" cy="5583148"/>
          </a:xfrm>
        </p:spPr>
        <p:txBody>
          <a:bodyPr anchor="ctr">
            <a:normAutofit/>
          </a:bodyPr>
          <a:lstStyle/>
          <a:p>
            <a:r>
              <a:rPr lang="en-US" sz="4700"/>
              <a:t>Canonical Inverse Depth (What the Model Predicts)</a:t>
            </a:r>
          </a:p>
        </p:txBody>
      </p:sp>
      <p:sp>
        <p:nvSpPr>
          <p:cNvPr id="1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00400" y="630936"/>
            <a:ext cx="13716" cy="5590381"/>
          </a:xfrm>
          <a:custGeom>
            <a:avLst/>
            <a:gdLst>
              <a:gd name="connsiteX0" fmla="*/ 0 w 13716"/>
              <a:gd name="connsiteY0" fmla="*/ 0 h 5590381"/>
              <a:gd name="connsiteX1" fmla="*/ 13716 w 13716"/>
              <a:gd name="connsiteY1" fmla="*/ 0 h 5590381"/>
              <a:gd name="connsiteX2" fmla="*/ 13716 w 13716"/>
              <a:gd name="connsiteY2" fmla="*/ 754701 h 5590381"/>
              <a:gd name="connsiteX3" fmla="*/ 13716 w 13716"/>
              <a:gd name="connsiteY3" fmla="*/ 1565307 h 5590381"/>
              <a:gd name="connsiteX4" fmla="*/ 13716 w 13716"/>
              <a:gd name="connsiteY4" fmla="*/ 2152297 h 5590381"/>
              <a:gd name="connsiteX5" fmla="*/ 13716 w 13716"/>
              <a:gd name="connsiteY5" fmla="*/ 2906998 h 5590381"/>
              <a:gd name="connsiteX6" fmla="*/ 13716 w 13716"/>
              <a:gd name="connsiteY6" fmla="*/ 3549892 h 5590381"/>
              <a:gd name="connsiteX7" fmla="*/ 13716 w 13716"/>
              <a:gd name="connsiteY7" fmla="*/ 4080978 h 5590381"/>
              <a:gd name="connsiteX8" fmla="*/ 13716 w 13716"/>
              <a:gd name="connsiteY8" fmla="*/ 4835680 h 5590381"/>
              <a:gd name="connsiteX9" fmla="*/ 13716 w 13716"/>
              <a:gd name="connsiteY9" fmla="*/ 5590381 h 5590381"/>
              <a:gd name="connsiteX10" fmla="*/ 0 w 13716"/>
              <a:gd name="connsiteY10" fmla="*/ 5590381 h 5590381"/>
              <a:gd name="connsiteX11" fmla="*/ 0 w 13716"/>
              <a:gd name="connsiteY11" fmla="*/ 4835680 h 5590381"/>
              <a:gd name="connsiteX12" fmla="*/ 0 w 13716"/>
              <a:gd name="connsiteY12" fmla="*/ 4304593 h 5590381"/>
              <a:gd name="connsiteX13" fmla="*/ 0 w 13716"/>
              <a:gd name="connsiteY13" fmla="*/ 3773507 h 5590381"/>
              <a:gd name="connsiteX14" fmla="*/ 0 w 13716"/>
              <a:gd name="connsiteY14" fmla="*/ 3186517 h 5590381"/>
              <a:gd name="connsiteX15" fmla="*/ 0 w 13716"/>
              <a:gd name="connsiteY15" fmla="*/ 2487720 h 5590381"/>
              <a:gd name="connsiteX16" fmla="*/ 0 w 13716"/>
              <a:gd name="connsiteY16" fmla="*/ 1956633 h 5590381"/>
              <a:gd name="connsiteX17" fmla="*/ 0 w 13716"/>
              <a:gd name="connsiteY17" fmla="*/ 1425547 h 5590381"/>
              <a:gd name="connsiteX18" fmla="*/ 0 w 13716"/>
              <a:gd name="connsiteY18" fmla="*/ 614942 h 5590381"/>
              <a:gd name="connsiteX19" fmla="*/ 0 w 13716"/>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716" h="5590381" fill="none" extrusionOk="0">
                <a:moveTo>
                  <a:pt x="0" y="0"/>
                </a:moveTo>
                <a:cubicBezTo>
                  <a:pt x="6519" y="-664"/>
                  <a:pt x="8288" y="665"/>
                  <a:pt x="13716" y="0"/>
                </a:cubicBezTo>
                <a:cubicBezTo>
                  <a:pt x="-9798" y="225076"/>
                  <a:pt x="41703" y="562283"/>
                  <a:pt x="13716" y="754701"/>
                </a:cubicBezTo>
                <a:cubicBezTo>
                  <a:pt x="-14271" y="947119"/>
                  <a:pt x="25509" y="1239251"/>
                  <a:pt x="13716" y="1565307"/>
                </a:cubicBezTo>
                <a:cubicBezTo>
                  <a:pt x="1923" y="1891363"/>
                  <a:pt x="2588" y="1999140"/>
                  <a:pt x="13716" y="2152297"/>
                </a:cubicBezTo>
                <a:cubicBezTo>
                  <a:pt x="24845" y="2305454"/>
                  <a:pt x="24133" y="2598333"/>
                  <a:pt x="13716" y="2906998"/>
                </a:cubicBezTo>
                <a:cubicBezTo>
                  <a:pt x="3299" y="3215663"/>
                  <a:pt x="30691" y="3327412"/>
                  <a:pt x="13716" y="3549892"/>
                </a:cubicBezTo>
                <a:cubicBezTo>
                  <a:pt x="-3259" y="3772372"/>
                  <a:pt x="33989" y="3843836"/>
                  <a:pt x="13716" y="4080978"/>
                </a:cubicBezTo>
                <a:cubicBezTo>
                  <a:pt x="-6557" y="4318120"/>
                  <a:pt x="-8378" y="4511166"/>
                  <a:pt x="13716" y="4835680"/>
                </a:cubicBezTo>
                <a:cubicBezTo>
                  <a:pt x="35810" y="5160194"/>
                  <a:pt x="-17642" y="5401748"/>
                  <a:pt x="13716" y="5590381"/>
                </a:cubicBezTo>
                <a:cubicBezTo>
                  <a:pt x="8599" y="5590092"/>
                  <a:pt x="6708" y="5590668"/>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3716" h="5590381" stroke="0" extrusionOk="0">
                <a:moveTo>
                  <a:pt x="0" y="0"/>
                </a:moveTo>
                <a:cubicBezTo>
                  <a:pt x="4626" y="620"/>
                  <a:pt x="7856" y="-428"/>
                  <a:pt x="13716" y="0"/>
                </a:cubicBezTo>
                <a:cubicBezTo>
                  <a:pt x="36569" y="165299"/>
                  <a:pt x="-959" y="427555"/>
                  <a:pt x="13716" y="698798"/>
                </a:cubicBezTo>
                <a:cubicBezTo>
                  <a:pt x="28391" y="970041"/>
                  <a:pt x="15108" y="1226199"/>
                  <a:pt x="13716" y="1397595"/>
                </a:cubicBezTo>
                <a:cubicBezTo>
                  <a:pt x="12324" y="1568991"/>
                  <a:pt x="34226" y="1794517"/>
                  <a:pt x="13716" y="2152297"/>
                </a:cubicBezTo>
                <a:cubicBezTo>
                  <a:pt x="-6794" y="2510077"/>
                  <a:pt x="36274" y="2594424"/>
                  <a:pt x="13716" y="2739287"/>
                </a:cubicBezTo>
                <a:cubicBezTo>
                  <a:pt x="-8842" y="2884150"/>
                  <a:pt x="22545" y="3129706"/>
                  <a:pt x="13716" y="3493988"/>
                </a:cubicBezTo>
                <a:cubicBezTo>
                  <a:pt x="4887" y="3858270"/>
                  <a:pt x="49629" y="4041447"/>
                  <a:pt x="13716" y="4304593"/>
                </a:cubicBezTo>
                <a:cubicBezTo>
                  <a:pt x="-22197" y="4567740"/>
                  <a:pt x="45055" y="5149125"/>
                  <a:pt x="13716" y="5590381"/>
                </a:cubicBezTo>
                <a:cubicBezTo>
                  <a:pt x="9649" y="5590058"/>
                  <a:pt x="6483" y="5589928"/>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5557450-AF89-0C3E-C0B3-ECD0A863500F}"/>
              </a:ext>
            </a:extLst>
          </p:cNvPr>
          <p:cNvPicPr>
            <a:picLocks noChangeAspect="1"/>
          </p:cNvPicPr>
          <p:nvPr/>
        </p:nvPicPr>
        <p:blipFill>
          <a:blip r:embed="rId2"/>
          <a:stretch>
            <a:fillRect/>
          </a:stretch>
        </p:blipFill>
        <p:spPr>
          <a:xfrm>
            <a:off x="3490722" y="1262700"/>
            <a:ext cx="5170932" cy="2650103"/>
          </a:xfrm>
          <a:prstGeom prst="rect">
            <a:avLst/>
          </a:prstGeom>
        </p:spPr>
      </p:pic>
      <p:sp>
        <p:nvSpPr>
          <p:cNvPr id="3" name="Content Placeholder 2">
            <a:extLst>
              <a:ext uri="{FF2B5EF4-FFF2-40B4-BE49-F238E27FC236}">
                <a16:creationId xmlns:a16="http://schemas.microsoft.com/office/drawing/2014/main" id="{889078EF-6744-AEEC-902A-2CBA171ED9FA}"/>
              </a:ext>
            </a:extLst>
          </p:cNvPr>
          <p:cNvSpPr>
            <a:spLocks noGrp="1"/>
          </p:cNvSpPr>
          <p:nvPr>
            <p:ph idx="1"/>
          </p:nvPr>
        </p:nvSpPr>
        <p:spPr>
          <a:xfrm>
            <a:off x="3490722" y="4798577"/>
            <a:ext cx="5170932" cy="1428487"/>
          </a:xfrm>
        </p:spPr>
        <p:txBody>
          <a:bodyPr anchor="t">
            <a:normAutofit/>
          </a:bodyPr>
          <a:lstStyle/>
          <a:p>
            <a:pPr>
              <a:lnSpc>
                <a:spcPct val="90000"/>
              </a:lnSpc>
            </a:pPr>
            <a:r>
              <a:rPr lang="en-US" sz="1600"/>
              <a:t>Depth Pro does not predict absolute depth directly.</a:t>
            </a:r>
          </a:p>
          <a:p>
            <a:pPr>
              <a:lnSpc>
                <a:spcPct val="90000"/>
              </a:lnSpc>
            </a:pPr>
            <a:r>
              <a:rPr lang="en-US" sz="1600"/>
              <a:t>It predicts "canonical inverse depth":</a:t>
            </a:r>
          </a:p>
          <a:p>
            <a:pPr lvl="1">
              <a:lnSpc>
                <a:spcPct val="90000"/>
              </a:lnSpc>
            </a:pPr>
            <a:r>
              <a:rPr lang="en-US" sz="1600"/>
              <a:t>Defined as: 1 / Depth (gives more importance to nearby objects).</a:t>
            </a:r>
          </a:p>
          <a:p>
            <a:pPr lvl="1">
              <a:lnSpc>
                <a:spcPct val="90000"/>
              </a:lnSpc>
            </a:pPr>
            <a:r>
              <a:rPr lang="en-US" sz="1600"/>
              <a:t>Scaled later using focal length to get metric depth.</a:t>
            </a:r>
          </a:p>
          <a:p>
            <a:pPr marL="457200" lvl="1" indent="0">
              <a:lnSpc>
                <a:spcPct val="90000"/>
              </a:lnSpc>
              <a:buNone/>
            </a:pPr>
            <a:endParaRPr lang="en-US" sz="1600"/>
          </a:p>
          <a:p>
            <a:pPr lvl="1">
              <a:lnSpc>
                <a:spcPct val="90000"/>
              </a:lnSpc>
            </a:pPr>
            <a:endParaRPr lang="en-US" sz="1600"/>
          </a:p>
        </p:txBody>
      </p:sp>
    </p:spTree>
    <p:extLst>
      <p:ext uri="{BB962C8B-B14F-4D97-AF65-F5344CB8AC3E}">
        <p14:creationId xmlns:p14="http://schemas.microsoft.com/office/powerpoint/2010/main" val="1572382272"/>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8055</TotalTime>
  <Words>1063</Words>
  <Application>Microsoft Office PowerPoint</Application>
  <PresentationFormat>On-screen Show (4:3)</PresentationFormat>
  <Paragraphs>115</Paragraphs>
  <Slides>23</Slides>
  <Notes>0</Notes>
  <HiddenSlides>0</HiddenSlides>
  <MMClips>2</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23</vt:i4>
      </vt:variant>
    </vt:vector>
  </HeadingPairs>
  <TitlesOfParts>
    <vt:vector size="27" baseType="lpstr">
      <vt:lpstr>Arial</vt:lpstr>
      <vt:lpstr>Calibri</vt:lpstr>
      <vt:lpstr>Office Theme</vt:lpstr>
      <vt:lpstr>Office Theme</vt:lpstr>
      <vt:lpstr>Depth Pro – Zero-Shot Metric Monocular Depth Estimation</vt:lpstr>
      <vt:lpstr>Abstract</vt:lpstr>
      <vt:lpstr>Introduction</vt:lpstr>
      <vt:lpstr>PowerPoint Presentation</vt:lpstr>
      <vt:lpstr>Related Work: Zero-shot Depth</vt:lpstr>
      <vt:lpstr>Methods: Network Overview</vt:lpstr>
      <vt:lpstr>Methods: Network Overview</vt:lpstr>
      <vt:lpstr>Sharp Monocular Depth Estimation – Loss Functions &amp; Training</vt:lpstr>
      <vt:lpstr>Canonical Inverse Depth (What the Model Predicts)</vt:lpstr>
      <vt:lpstr>PowerPoint Presentation</vt:lpstr>
      <vt:lpstr>Loss Functions – Ensuring Accurate Depth</vt:lpstr>
      <vt:lpstr>Loss Functions – Ensuring Accurate Depth</vt:lpstr>
      <vt:lpstr>Two-Stage Training Curriculum</vt:lpstr>
      <vt:lpstr>PowerPoint Presentation</vt:lpstr>
      <vt:lpstr>Data Used – Real &amp; Synthetic</vt:lpstr>
      <vt:lpstr>Experiments and Results – Overview</vt:lpstr>
      <vt:lpstr>Zero-Shot Metric Depth Accuracy</vt:lpstr>
      <vt:lpstr>Table: Metric Depth Accuracy</vt:lpstr>
      <vt:lpstr>Zero-Shot Boundary Accuracy</vt:lpstr>
      <vt:lpstr>Focal Length Estimation Results</vt:lpstr>
      <vt:lpstr>Runtime and Efficiency</vt:lpstr>
      <vt:lpstr>Conclusion and Limitations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Depth Pro – Zero-Shot Metric Monocular Depth Estimation</dc:title>
  <dc:subject/>
  <dc:creator/>
  <cp:keywords/>
  <dc:description>generated using python-pptx</dc:description>
  <cp:lastModifiedBy>Ashwin Pawar</cp:lastModifiedBy>
  <cp:revision>13</cp:revision>
  <dcterms:created xsi:type="dcterms:W3CDTF">2013-01-27T09:14:16Z</dcterms:created>
  <dcterms:modified xsi:type="dcterms:W3CDTF">2025-03-31T19:28:36Z</dcterms:modified>
  <cp:category/>
</cp:coreProperties>
</file>